
<file path=[Content_Types].xml><?xml version="1.0" encoding="utf-8"?>
<Types xmlns="http://schemas.openxmlformats.org/package/2006/content-types">
  <Default ContentType="application/vnd.openxmlformats-officedocument.presentationml.printerSettings" Extension="bin"/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commentAuthors+xml" PartName="/ppt/commentAuthors.xml"/>
  <Override ContentType="application/vnd.openxmlformats-officedocument.drawingml.diagramColors+xml" PartName="/ppt/diagrams/colors1.xml"/>
  <Override ContentType="application/vnd.openxmlformats-officedocument.drawingml.diagramData+xml" PartName="/ppt/diagrams/data1.xml"/>
  <Override ContentType="application/vnd.ms-office.drawingml.diagramDrawing+xml" PartName="/ppt/diagrams/drawing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autoCompressPictures="0" saveSubsetFonts="1">
  <p:sldMasterIdLst>
    <p:sldMasterId r:id="rId4" id="2147483648"/>
    <p:sldMasterId r:id="rId5" id="2147483661"/>
  </p:sldMasterIdLst>
  <p:notesMasterIdLst>
    <p:notesMasterId r:id="rId6"/>
  </p:notesMasterIdLst>
  <p:sldIdLst>
    <p:sldId r:id="rId7" id="256"/>
    <p:sldId r:id="rId8" id="257"/>
    <p:sldId r:id="rId9" id="258"/>
    <p:sldId r:id="rId10" id="259"/>
    <p:sldId r:id="rId11" id="260"/>
    <p:sldId r:id="rId12" id="261"/>
    <p:sldId r:id="rId13" id="262"/>
    <p:sldId r:id="rId14" id="263"/>
    <p:sldId r:id="rId15" id="264"/>
    <p:sldId r:id="rId16" id="265"/>
    <p:sldId r:id="rId17" id="266"/>
    <p:sldId r:id="rId18" id="267"/>
    <p:sldId r:id="rId19" id="268"/>
    <p:sldId r:id="rId20" id="269"/>
    <p:sldId r:id="rId21" id="270"/>
    <p:sldId r:id="rId22" id="271"/>
    <p:sldId r:id="rId23" id="272"/>
    <p:sldId r:id="rId24" id="273"/>
    <p:sldId r:id="rId25" id="274"/>
    <p:sldId r:id="rId26" id="275"/>
    <p:sldId r:id="rId27" id="276"/>
    <p:sldId r:id="rId28" id="277"/>
    <p:sldId r:id="rId29" id="278"/>
    <p:sldId r:id="rId30" id="279"/>
    <p:sldId r:id="rId31" id="280"/>
    <p:sldId r:id="rId32" id="281"/>
  </p:sldIdLst>
  <p:sldSz cx="10688638" cy="7562850"/>
  <p:notesSz xmlns:c="http://schemas.openxmlformats.org/drawingml/2006/chart" xmlns:pic="http://schemas.openxmlformats.org/drawingml/2006/picture" xmlns:dgm="http://schemas.openxmlformats.org/drawingml/2006/diagram" cx="6858000" cy="9144000"/>
  <p:defaultTextStyle xmlns:c="http://schemas.openxmlformats.org/drawingml/2006/chart" xmlns:pic="http://schemas.openxmlformats.org/drawingml/2006/picture" xmlns:dgm="http://schemas.openxmlformats.org/drawingml/2006/diagram">
    <a:defPPr>
      <a:defRPr lang="fr-FR">
        <a:effectLst/>
        <a:uFillTx/>
      </a:defRPr>
    </a:defPPr>
    <a:lvl1pPr algn="l" defTabSz="521437" eaLnBrk="1" hangingPunct="1" latinLnBrk="0" marL="0" rtl="0">
      <a:defRPr kern="1200" sz="2100">
        <a:solidFill>
          <a:schemeClr val="tx1"/>
        </a:solidFill>
        <a:effectLst/>
        <a:uFillTx/>
        <a:latin typeface="+mn-lt"/>
        <a:ea typeface="+mn-ea"/>
        <a:cs typeface="+mn-cs"/>
      </a:defRPr>
    </a:lvl1pPr>
    <a:lvl2pPr algn="l" defTabSz="521437" eaLnBrk="1" hangingPunct="1" latinLnBrk="0" marL="521437" rtl="0">
      <a:defRPr kern="1200" sz="2100">
        <a:solidFill>
          <a:schemeClr val="tx1"/>
        </a:solidFill>
        <a:effectLst/>
        <a:uFillTx/>
        <a:latin typeface="+mn-lt"/>
        <a:ea typeface="+mn-ea"/>
        <a:cs typeface="+mn-cs"/>
      </a:defRPr>
    </a:lvl2pPr>
    <a:lvl3pPr algn="l" defTabSz="521437" eaLnBrk="1" hangingPunct="1" latinLnBrk="0" marL="1042873" rtl="0">
      <a:defRPr kern="1200" sz="2100">
        <a:solidFill>
          <a:schemeClr val="tx1"/>
        </a:solidFill>
        <a:effectLst/>
        <a:uFillTx/>
        <a:latin typeface="+mn-lt"/>
        <a:ea typeface="+mn-ea"/>
        <a:cs typeface="+mn-cs"/>
      </a:defRPr>
    </a:lvl3pPr>
    <a:lvl4pPr algn="l" defTabSz="521437" eaLnBrk="1" hangingPunct="1" latinLnBrk="0" marL="1564310" rtl="0">
      <a:defRPr kern="1200" sz="2100">
        <a:solidFill>
          <a:schemeClr val="tx1"/>
        </a:solidFill>
        <a:effectLst/>
        <a:uFillTx/>
        <a:latin typeface="+mn-lt"/>
        <a:ea typeface="+mn-ea"/>
        <a:cs typeface="+mn-cs"/>
      </a:defRPr>
    </a:lvl4pPr>
    <a:lvl5pPr algn="l" defTabSz="521437" eaLnBrk="1" hangingPunct="1" latinLnBrk="0" marL="2085746" rtl="0">
      <a:defRPr kern="1200" sz="2100">
        <a:solidFill>
          <a:schemeClr val="tx1"/>
        </a:solidFill>
        <a:effectLst/>
        <a:uFillTx/>
        <a:latin typeface="+mn-lt"/>
        <a:ea typeface="+mn-ea"/>
        <a:cs typeface="+mn-cs"/>
      </a:defRPr>
    </a:lvl5pPr>
    <a:lvl6pPr algn="l" defTabSz="521437" eaLnBrk="1" hangingPunct="1" latinLnBrk="0" marL="2607183" rtl="0">
      <a:defRPr kern="1200" sz="2100">
        <a:solidFill>
          <a:schemeClr val="tx1"/>
        </a:solidFill>
        <a:effectLst/>
        <a:uFillTx/>
        <a:latin typeface="+mn-lt"/>
        <a:ea typeface="+mn-ea"/>
        <a:cs typeface="+mn-cs"/>
      </a:defRPr>
    </a:lvl6pPr>
    <a:lvl7pPr algn="l" defTabSz="521437" eaLnBrk="1" hangingPunct="1" latinLnBrk="0" marL="3128620" rtl="0">
      <a:defRPr kern="1200" sz="2100">
        <a:solidFill>
          <a:schemeClr val="tx1"/>
        </a:solidFill>
        <a:effectLst/>
        <a:uFillTx/>
        <a:latin typeface="+mn-lt"/>
        <a:ea typeface="+mn-ea"/>
        <a:cs typeface="+mn-cs"/>
      </a:defRPr>
    </a:lvl7pPr>
    <a:lvl8pPr algn="l" defTabSz="521437" eaLnBrk="1" hangingPunct="1" latinLnBrk="0" marL="3650056" rtl="0">
      <a:defRPr kern="1200" sz="2100">
        <a:solidFill>
          <a:schemeClr val="tx1"/>
        </a:solidFill>
        <a:effectLst/>
        <a:uFillTx/>
        <a:latin typeface="+mn-lt"/>
        <a:ea typeface="+mn-ea"/>
        <a:cs typeface="+mn-cs"/>
      </a:defRPr>
    </a:lvl8pPr>
    <a:lvl9pPr algn="l" defTabSz="521437" eaLnBrk="1" hangingPunct="1" latinLnBrk="0" marL="4171493" rtl="0">
      <a:defRPr kern="1200" sz="2100">
        <a:solidFill>
          <a:schemeClr val="tx1"/>
        </a:solidFill>
        <a:effectLst/>
        <a:uFillTx/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mAuthor clrIdx="0" id="0" initials="GV" lastIdx="0" name="Guillaume Valette-Valla"/>
  <p:cmAuthor clrIdx="1" id="1" initials="ÉC" lastIdx="0" name="Émilie Cazenave"/>
</p:cmAuthorLst>
</file>

<file path=ppt/presProps.xml><?xml version="1.0" encoding="utf-8"?>
<p:presentation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prnPr/>
</p:presentationPr>
</file>

<file path=ppt/tableStyles.xml><?xml version="1.0" encoding="utf-8"?>
<a:tblStyleLst xmlns:a="http://schemas.openxmlformats.org/drawingml/2006/main" xmlns:c="http://schemas.openxmlformats.org/drawingml/2006/chart" xmlns:pic="http://schemas.openxmlformats.org/drawingml/2006/picture" xmlns:dgm="http://schemas.openxmlformats.org/drawingml/2006/diagram" xmlns:p="http://schemas.openxmlformats.org/presentationml/2006/main" xmlns:s="http://schemas.openxmlformats.org/officeDocument/2006/sharedTypes" xmlns:r="http://schemas.openxmlformats.org/officeDocument/2006/relationships" def="{5C22544A-7EE6-4342-B048-85BDC9FD1C3A}">
  <a:tblStyle styleId="{5C22544A-7EE6-4342-B048-85BDC9FD1C3A}" styleName="Medium Style 2 - Accent 1">
    <a:wholeTbl>
      <a:tcTxStyle>
        <a:fontRef idx="minor">
          <a:srgbClr val="000000"/>
        </a:fontRef>
        <a:schemeClr val="dk1"/>
      </a:tcTxStyle>
      <a:tcStyle>
        <a:tcBdr>
          <a:left>
            <a:ln cmpd="sng" w="12700">
              <a:solidFill>
                <a:schemeClr val="lt1"/>
              </a:solidFill>
            </a:ln>
          </a:left>
          <a:right>
            <a:ln cmpd="sng" w="12700">
              <a:solidFill>
                <a:schemeClr val="lt1"/>
              </a:solidFill>
            </a:ln>
          </a:right>
          <a:top>
            <a:ln cmpd="sng" w="12700">
              <a:solidFill>
                <a:schemeClr val="lt1"/>
              </a:solidFill>
            </a:ln>
          </a:top>
          <a:bottom>
            <a:ln cmpd="sng" w="12700">
              <a:solidFill>
                <a:schemeClr val="lt1"/>
              </a:solidFill>
            </a:ln>
          </a:bottom>
          <a:insideH>
            <a:ln cmpd="sng" w="12700">
              <a:solidFill>
                <a:schemeClr val="lt1"/>
              </a:solidFill>
            </a:ln>
          </a:insideH>
          <a:insideV>
            <a:ln cmpd="sng"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rgbClr val="000000"/>
        </a:fontRef>
        <a:schemeClr val="lt1"/>
      </a:tcTxStyle>
      <a:tcStyle>
        <a:tcBdr>
          <a:top>
            <a:ln cmpd="sng"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bottom>
            <a:ln cmpd="sng"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lastView="sldThumbnailView">
  <p:normalViewPr>
    <p:restoredLeft autoAdjust="0" sz="17981"/>
    <p:restoredTop autoAdjust="0" sz="91377"/>
  </p:normalViewPr>
  <p:slideViewPr>
    <p:cSldViewPr showGuides="1" snapToGrid="0" snapToObjects="1">
      <p:cViewPr varScale="1">
        <p:scale xmlns:c="http://schemas.openxmlformats.org/drawingml/2006/chart" xmlns:pic="http://schemas.openxmlformats.org/drawingml/2006/picture" xmlns:dgm="http://schemas.openxmlformats.org/drawingml/2006/diagram">
          <a:sx d="100" n="93"/>
          <a:sy d="100" n="93"/>
        </p:scale>
        <p:origin xmlns:c="http://schemas.openxmlformats.org/drawingml/2006/chart" xmlns:pic="http://schemas.openxmlformats.org/drawingml/2006/picture" xmlns:dgm="http://schemas.openxmlformats.org/drawingml/2006/diagram" x="-976" y="-96"/>
      </p:cViewPr>
      <p:guideLst>
        <p:guide orient="horz" pos="4576"/>
        <p:guide pos="360"/>
      </p:guideLst>
    </p:cSldViewPr>
  </p:slideViewPr>
  <p:notesTextViewPr>
    <p:cViewPr>
      <p:scale xmlns:c="http://schemas.openxmlformats.org/drawingml/2006/chart" xmlns:pic="http://schemas.openxmlformats.org/drawingml/2006/picture" xmlns:dgm="http://schemas.openxmlformats.org/drawingml/2006/diagram">
        <a:sx d="100" n="100"/>
        <a:sy d="100" n="100"/>
      </p:scale>
      <p:origin xmlns:c="http://schemas.openxmlformats.org/drawingml/2006/chart" xmlns:pic="http://schemas.openxmlformats.org/drawingml/2006/picture" xmlns:dgm="http://schemas.openxmlformats.org/drawingml/2006/diagram" x="0" y="0"/>
    </p:cViewPr>
  </p:notesTextViewPr>
  <p:sorterViewPr>
    <p:cViewPr>
      <p:scale xmlns:c="http://schemas.openxmlformats.org/drawingml/2006/chart" xmlns:pic="http://schemas.openxmlformats.org/drawingml/2006/picture" xmlns:dgm="http://schemas.openxmlformats.org/drawingml/2006/diagram">
        <a:sx d="100" n="66"/>
        <a:sy d="100" n="66"/>
      </p:scale>
      <p:origin xmlns:c="http://schemas.openxmlformats.org/drawingml/2006/chart" xmlns:pic="http://schemas.openxmlformats.org/drawingml/2006/picture" xmlns:dgm="http://schemas.openxmlformats.org/drawingml/2006/diagram" x="0" y="0"/>
    </p:cViewPr>
  </p:sorterViewPr>
  <p:gridSpacing xmlns:c="http://schemas.openxmlformats.org/drawingml/2006/chart" xmlns:pic="http://schemas.openxmlformats.org/drawingml/2006/picture" xmlns:dgm="http://schemas.openxmlformats.org/drawingml/2006/diagram" cx="72008" cy="72008"/>
</p:viewPr>
</file>

<file path=ppt/_rels/presentation.xml.rels><?xml version="1.0" standalone="yes" ?><Relationships xmlns="http://schemas.openxmlformats.org/package/2006/relationships"><Relationship Id="rId1" Target="presProps.xml" Type="http://schemas.openxmlformats.org/officeDocument/2006/relationships/presProps"></Relationship><Relationship Id="rId2" Target="tableStyles.xml" Type="http://schemas.openxmlformats.org/officeDocument/2006/relationships/tableStyles"></Relationship><Relationship Id="rId3" Target="viewProps.xml" Type="http://schemas.openxmlformats.org/officeDocument/2006/relationships/viewProps"></Relationship><Relationship Id="rId4" Target="slideMasters/slideMaster1.xml" Type="http://schemas.openxmlformats.org/officeDocument/2006/relationships/slideMaster"></Relationship><Relationship Id="rId5" Target="slideMasters/slideMaster2.xml" Type="http://schemas.openxmlformats.org/officeDocument/2006/relationships/slideMaster"></Relationship><Relationship Id="rId6" Target="notesMasters/notesMaster1.xml" Type="http://schemas.openxmlformats.org/officeDocument/2006/relationships/notesMaster"></Relationship><Relationship Id="rId7" Target="slides/slide1.xml" Type="http://schemas.openxmlformats.org/officeDocument/2006/relationships/slide"></Relationship><Relationship Id="rId8" Target="slides/slide2.xml" Type="http://schemas.openxmlformats.org/officeDocument/2006/relationships/slide"></Relationship><Relationship Id="rId9" Target="slides/slide3.xml" Type="http://schemas.openxmlformats.org/officeDocument/2006/relationships/slide"></Relationship><Relationship Id="rId10" Target="slides/slide4.xml" Type="http://schemas.openxmlformats.org/officeDocument/2006/relationships/slide"></Relationship><Relationship Id="rId11" Target="slides/slide5.xml" Type="http://schemas.openxmlformats.org/officeDocument/2006/relationships/slide"></Relationship><Relationship Id="rId12" Target="slides/slide6.xml" Type="http://schemas.openxmlformats.org/officeDocument/2006/relationships/slide"></Relationship><Relationship Id="rId13" Target="slides/slide7.xml" Type="http://schemas.openxmlformats.org/officeDocument/2006/relationships/slide"></Relationship><Relationship Id="rId14" Target="slides/slide8.xml" Type="http://schemas.openxmlformats.org/officeDocument/2006/relationships/slide"></Relationship><Relationship Id="rId15" Target="slides/slide9.xml" Type="http://schemas.openxmlformats.org/officeDocument/2006/relationships/slide"></Relationship><Relationship Id="rId16" Target="slides/slide10.xml" Type="http://schemas.openxmlformats.org/officeDocument/2006/relationships/slide"></Relationship><Relationship Id="rId17" Target="slides/slide11.xml" Type="http://schemas.openxmlformats.org/officeDocument/2006/relationships/slide"></Relationship><Relationship Id="rId18" Target="slides/slide12.xml" Type="http://schemas.openxmlformats.org/officeDocument/2006/relationships/slide"></Relationship><Relationship Id="rId19" Target="slides/slide13.xml" Type="http://schemas.openxmlformats.org/officeDocument/2006/relationships/slide"></Relationship><Relationship Id="rId20" Target="slides/slide14.xml" Type="http://schemas.openxmlformats.org/officeDocument/2006/relationships/slide"></Relationship><Relationship Id="rId21" Target="slides/slide15.xml" Type="http://schemas.openxmlformats.org/officeDocument/2006/relationships/slide"></Relationship><Relationship Id="rId22" Target="slides/slide16.xml" Type="http://schemas.openxmlformats.org/officeDocument/2006/relationships/slide"></Relationship><Relationship Id="rId23" Target="slides/slide17.xml" Type="http://schemas.openxmlformats.org/officeDocument/2006/relationships/slide"></Relationship><Relationship Id="rId24" Target="slides/slide18.xml" Type="http://schemas.openxmlformats.org/officeDocument/2006/relationships/slide"></Relationship><Relationship Id="rId25" Target="slides/slide19.xml" Type="http://schemas.openxmlformats.org/officeDocument/2006/relationships/slide"></Relationship><Relationship Id="rId26" Target="slides/slide20.xml" Type="http://schemas.openxmlformats.org/officeDocument/2006/relationships/slide"></Relationship><Relationship Id="rId27" Target="slides/slide21.xml" Type="http://schemas.openxmlformats.org/officeDocument/2006/relationships/slide"></Relationship><Relationship Id="rId28" Target="slides/slide22.xml" Type="http://schemas.openxmlformats.org/officeDocument/2006/relationships/slide"></Relationship><Relationship Id="rId29" Target="slides/slide23.xml" Type="http://schemas.openxmlformats.org/officeDocument/2006/relationships/slide"></Relationship><Relationship Id="rId30" Target="slides/slide24.xml" Type="http://schemas.openxmlformats.org/officeDocument/2006/relationships/slide"></Relationship><Relationship Id="rId31" Target="slides/slide25.xml" Type="http://schemas.openxmlformats.org/officeDocument/2006/relationships/slide"></Relationship><Relationship Id="rId32" Target="slides/slide26.xml" Type="http://schemas.openxmlformats.org/officeDocument/2006/relationships/slide"></Relationship><Relationship Id="rId33" Target="theme/theme1.xml" Type="http://schemas.openxmlformats.org/officeDocument/2006/relationships/theme"></Relationship><Relationship Id="rId34" Target="commentAuthors.xml" Type="http://schemas.openxmlformats.org/officeDocument/2006/relationships/commentAuthors"></Relationship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dgm="http://schemas.openxmlformats.org/drawingml/2006/diagram" xmlns:s="http://schemas.openxmlformats.org/officeDocument/2006/sharedTypes" xmlns:r="http://schemas.openxmlformats.org/officeDocument/2006/relationships">
  <dgm:ptLst>
    <dgm:pt modelId="{2FF0CD76-D63A-4643-87E9-BBF2D71A86C9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r-FR">
            <a:effectLst/>
          </a:endParaRPr>
        </a:p>
      </dgm:t>
    </dgm:pt>
    <dgm:pt modelId="{E70D5183-E1F0-4C6E-9DD3-25FB3E783871}" type="parTrans" cxnId="{B44F1E43-3340-4BF6-B2F3-0CCEAC30BE96}">
      <dgm:prSet/>
      <dgm:spPr/>
      <dgm:t>
        <a:bodyPr/>
        <a:lstStyle/>
        <a:p>
          <a:endParaRPr lang="fr-FR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2FDAC3-3E15-4162-B17F-3F1FF0CEFCA3}">
      <dgm:prSet phldrT="[Texte]" custT="1"/>
      <dgm:spPr>
        <a:solidFill>
          <a:srgbClr val="1C307E"/>
        </a:solidFill>
      </dgm:spPr>
      <dgm:t>
        <a:bodyPr/>
        <a:lstStyle/>
        <a:p>
          <a:pPr rtl="0"/>
          <a:r>
            <a:rPr lang="ru-RU" sz="1600" b="0" i="0" u="none" strike="noStrike" smtId="4294967295"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rPr>
            <a:t>Члены правительства</a:t>
          </a:r>
        </a:p>
      </dgm:t>
    </dgm:pt>
    <dgm:pt modelId="{64B1455D-B9F1-4B73-B7C1-51377E6F406F}" type="parTrans" cxnId="{1C72F5C8-3463-48FC-8E9F-978FD278EE34}">
      <dgm:prSet/>
      <dgm:spPr/>
      <dgm:t>
        <a:bodyPr/>
        <a:lstStyle/>
        <a:p>
          <a:endParaRPr lang="fr-FR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07BF60-4A0B-4C40-B39C-A0B8003E8979}">
      <dgm:prSet phldrT="[Texte]" custT="1"/>
      <dgm:spPr>
        <a:solidFill>
          <a:srgbClr val="9AB1DD">
            <a:alpha val="90000"/>
          </a:srgbClr>
        </a:solidFill>
      </dgm:spPr>
      <dgm:t>
        <a:bodyPr/>
        <a:lstStyle/>
        <a:p>
          <a:pPr rtl="0"/>
          <a:r>
            <a:rPr lang="ru-RU" sz="1600" b="0" i="0" u="none" strike="noStrike" dirty="0" smtId="4294967295">
              <a:solidFill>
                <a:srgbClr val="000000"/>
              </a:solidFill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rPr>
            <a:t>Около 40 человек</a:t>
          </a:r>
        </a:p>
      </dgm:t>
    </dgm:pt>
    <dgm:pt modelId="{A6E8FE7A-8419-4D90-B2FA-95EB9202F44E}" type="sibTrans" cxnId="{1C72F5C8-3463-48FC-8E9F-978FD278EE34}">
      <dgm:prSet/>
      <dgm:spPr/>
      <dgm:t>
        <a:bodyPr/>
        <a:lstStyle/>
        <a:p>
          <a:endParaRPr lang="fr-FR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A880C6-D298-49F0-B74C-33CE9A867EB5}" type="parTrans" cxnId="{D9FD9C6D-587D-4540-AB9B-F1392541E729}">
      <dgm:prSet/>
      <dgm:spPr/>
      <dgm:t>
        <a:bodyPr/>
        <a:lstStyle/>
        <a:p>
          <a:endParaRPr lang="fr-FR">
            <a:effectLst/>
          </a:endParaRPr>
        </a:p>
      </dgm:t>
    </dgm:pt>
    <dgm:pt modelId="{2A478977-D3FB-4FB6-BD22-28644C95C5DA}">
      <dgm:prSet phldrT="[Texte]" custT="1"/>
      <dgm:spPr>
        <a:solidFill>
          <a:srgbClr val="9AB1DD">
            <a:alpha val="90000"/>
          </a:srgbClr>
        </a:solidFill>
      </dgm:spPr>
      <dgm:t>
        <a:bodyPr/>
        <a:lstStyle/>
        <a:p>
          <a:endParaRPr lang="fr-FR" sz="160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B05145-1ADB-47E2-BBE7-1359A4962445}" type="sibTrans" cxnId="{D9FD9C6D-587D-4540-AB9B-F1392541E729}">
      <dgm:prSet/>
      <dgm:spPr/>
      <dgm:t>
        <a:bodyPr/>
        <a:lstStyle/>
        <a:p>
          <a:endParaRPr lang="fr-FR">
            <a:effectLst/>
          </a:endParaRPr>
        </a:p>
      </dgm:t>
    </dgm:pt>
    <dgm:pt modelId="{87F07152-185E-40CF-92C4-91F660EFE003}" type="parTrans" cxnId="{9B94D1F4-B91C-48B1-BBEB-95798930BF64}">
      <dgm:prSet/>
      <dgm:spPr/>
      <dgm:t>
        <a:bodyPr/>
        <a:lstStyle/>
        <a:p>
          <a:endParaRPr lang="fr-FR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EB1582-D84A-44CC-961A-21BEA3575C36}">
      <dgm:prSet phldrT="[Texte]" custT="1"/>
      <dgm:spPr>
        <a:solidFill>
          <a:srgbClr val="9AB1DD">
            <a:alpha val="90000"/>
          </a:srgbClr>
        </a:solidFill>
      </dgm:spPr>
      <dgm:t>
        <a:bodyPr/>
        <a:lstStyle/>
        <a:p>
          <a:pPr rtl="0"/>
          <a:r>
            <a:rPr lang="ru-RU" sz="1600" b="0" i="0" u="none" strike="noStrike" smtId="4294967295">
              <a:solidFill>
                <a:srgbClr val="000000"/>
              </a:solidFill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rPr>
            <a:t>17 решений только за 2017 год</a:t>
          </a:r>
        </a:p>
      </dgm:t>
    </dgm:pt>
    <dgm:pt modelId="{6B7F5847-713B-4BAF-9454-B4341DDBF0D5}" type="sibTrans" cxnId="{9B94D1F4-B91C-48B1-BBEB-95798930BF64}">
      <dgm:prSet/>
      <dgm:spPr/>
      <dgm:t>
        <a:bodyPr/>
        <a:lstStyle/>
        <a:p>
          <a:endParaRPr lang="fr-FR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E5A570-C004-4C68-B8F7-24597530BE2A}" type="sibTrans" cxnId="{B44F1E43-3340-4BF6-B2F3-0CCEAC30BE96}">
      <dgm:prSet/>
      <dgm:spPr/>
      <dgm:t>
        <a:bodyPr/>
        <a:lstStyle/>
        <a:p>
          <a:endParaRPr lang="fr-FR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7D974A-3D4F-401B-8EE3-FD5697F40A77}" type="parTrans" cxnId="{D4180882-05B0-491D-9B9D-35FCBD2F0933}">
      <dgm:prSet/>
      <dgm:spPr/>
      <dgm:t>
        <a:bodyPr/>
        <a:lstStyle/>
        <a:p>
          <a:endParaRPr lang="fr-FR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6E94AC-451D-4E6F-8023-D65206383C04}">
      <dgm:prSet phldrT="[Texte]" custT="1"/>
      <dgm:spPr>
        <a:solidFill>
          <a:srgbClr val="1C307E"/>
        </a:solidFill>
      </dgm:spPr>
      <dgm:t>
        <a:bodyPr/>
        <a:lstStyle/>
        <a:p>
          <a:pPr rtl="0"/>
          <a:r>
            <a:rPr lang="ru-RU" sz="1600" b="0" i="0" u="none" strike="noStrike" smtId="4294967295"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rPr>
            <a:t>Местные избранные представители</a:t>
          </a:r>
        </a:p>
      </dgm:t>
    </dgm:pt>
    <dgm:pt modelId="{44EE203D-8467-4965-A854-FB6BE247ABD0}" type="parTrans" cxnId="{6E1104EB-A140-4F7A-9A9E-67B3E1BB1FA4}">
      <dgm:prSet/>
      <dgm:spPr/>
      <dgm:t>
        <a:bodyPr/>
        <a:lstStyle/>
        <a:p>
          <a:endParaRPr lang="fr-FR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9F7895-801E-4C31-BFC9-BDB0BF2B9F80}">
      <dgm:prSet phldrT="[Texte]" custT="1"/>
      <dgm:spPr>
        <a:solidFill>
          <a:srgbClr val="9AB1DD">
            <a:alpha val="90000"/>
          </a:srgbClr>
        </a:solidFill>
      </dgm:spPr>
      <dgm:t>
        <a:bodyPr/>
        <a:lstStyle/>
        <a:p>
          <a:pPr rtl="0"/>
          <a:r>
            <a:rPr lang="ru-RU" sz="1600" b="0" i="0" u="none" strike="noStrike" dirty="0" smtId="4294967295"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rPr>
            <a:t>Около 500 человек</a:t>
          </a:r>
        </a:p>
      </dgm:t>
    </dgm:pt>
    <dgm:pt modelId="{DCBBE9D0-5F0D-48D2-9215-E5BF0FF5F173}" type="sibTrans" cxnId="{6E1104EB-A140-4F7A-9A9E-67B3E1BB1FA4}">
      <dgm:prSet/>
      <dgm:spPr/>
      <dgm:t>
        <a:bodyPr/>
        <a:lstStyle/>
        <a:p>
          <a:endParaRPr lang="fr-FR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51D2E4-17E2-4066-A592-460B1683EE20}" type="parTrans" cxnId="{66C6F6AD-3EFA-456B-8B19-4BCC638E6830}">
      <dgm:prSet/>
      <dgm:spPr/>
      <dgm:t>
        <a:bodyPr/>
        <a:lstStyle/>
        <a:p>
          <a:endParaRPr lang="fr-FR">
            <a:effectLst/>
          </a:endParaRPr>
        </a:p>
      </dgm:t>
    </dgm:pt>
    <dgm:pt modelId="{22A83DC2-9B0E-4930-9321-FAAF04CFFF4F}">
      <dgm:prSet phldrT="[Texte]" custT="1"/>
      <dgm:spPr>
        <a:solidFill>
          <a:srgbClr val="9AB1DD">
            <a:alpha val="90000"/>
          </a:srgbClr>
        </a:solidFill>
      </dgm:spPr>
      <dgm:t>
        <a:bodyPr/>
        <a:lstStyle/>
        <a:p>
          <a:endParaRPr lang="fr-FR" sz="160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347055-6BE2-486C-83F2-91E80F557EAE}" type="sibTrans" cxnId="{66C6F6AD-3EFA-456B-8B19-4BCC638E6830}">
      <dgm:prSet/>
      <dgm:spPr/>
      <dgm:t>
        <a:bodyPr/>
        <a:lstStyle/>
        <a:p>
          <a:endParaRPr lang="fr-FR">
            <a:effectLst/>
          </a:endParaRPr>
        </a:p>
      </dgm:t>
    </dgm:pt>
    <dgm:pt modelId="{D1072C01-A40E-4DB3-BD5A-7B46268F585F}" type="parTrans" cxnId="{6375BD5F-E799-40C9-A56B-FA3E21CA6539}">
      <dgm:prSet/>
      <dgm:spPr/>
      <dgm:t>
        <a:bodyPr/>
        <a:lstStyle/>
        <a:p>
          <a:endParaRPr lang="fr-FR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F1FB16-EB7C-4AE6-A51C-6F148A93040C}">
      <dgm:prSet phldrT="[Texte]" custT="1"/>
      <dgm:spPr>
        <a:solidFill>
          <a:srgbClr val="9AB1DD">
            <a:alpha val="90000"/>
          </a:srgbClr>
        </a:solidFill>
      </dgm:spPr>
      <dgm:t>
        <a:bodyPr/>
        <a:lstStyle/>
        <a:p>
          <a:pPr rtl="0"/>
          <a:r>
            <a:rPr lang="ru-RU" sz="1600" b="0" i="0" u="none" strike="noStrike" dirty="0" smtId="4294967295"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rPr>
            <a:t>Около 10 случаев с 2014 года</a:t>
          </a:r>
        </a:p>
      </dgm:t>
    </dgm:pt>
    <dgm:pt modelId="{DE9DDCDC-C07B-4822-B116-BE1D6E5E1D96}" type="sibTrans" cxnId="{6375BD5F-E799-40C9-A56B-FA3E21CA6539}">
      <dgm:prSet/>
      <dgm:spPr/>
      <dgm:t>
        <a:bodyPr/>
        <a:lstStyle/>
        <a:p>
          <a:endParaRPr lang="fr-FR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BEA106-94A4-4134-9E4F-65B6A8068B45}" type="sibTrans" cxnId="{D4180882-05B0-491D-9B9D-35FCBD2F0933}">
      <dgm:prSet/>
      <dgm:spPr/>
      <dgm:t>
        <a:bodyPr/>
        <a:lstStyle/>
        <a:p>
          <a:endParaRPr lang="fr-FR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61A8D6-A00D-4DB8-94AD-557EC39CE69A}" type="parTrans" cxnId="{18680D1F-D4CD-4383-AE4F-84B0BD18AC1F}">
      <dgm:prSet/>
      <dgm:spPr/>
      <dgm:t>
        <a:bodyPr/>
        <a:lstStyle/>
        <a:p>
          <a:endParaRPr lang="fr-FR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62E061-F400-4F86-AD15-2C5A607EC2B1}">
      <dgm:prSet phldrT="[Texte]" custT="1"/>
      <dgm:spPr>
        <a:solidFill>
          <a:srgbClr val="1C307E"/>
        </a:solidFill>
      </dgm:spPr>
      <dgm:t>
        <a:bodyPr/>
        <a:lstStyle/>
        <a:p>
          <a:pPr rtl="0"/>
          <a:r>
            <a:rPr lang="ru-RU" sz="1600" b="0" i="0" u="none" strike="noStrike" smtId="4294967295"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rPr>
            <a:t>Представители независимых агентств</a:t>
          </a:r>
        </a:p>
      </dgm:t>
    </dgm:pt>
    <dgm:pt modelId="{FA501D29-7C49-47F3-A8D7-FD3AE1E991F9}" type="parTrans" cxnId="{02443041-DDF1-4021-8F0A-162C1B370DE7}">
      <dgm:prSet/>
      <dgm:spPr/>
      <dgm:t>
        <a:bodyPr/>
        <a:lstStyle/>
        <a:p>
          <a:endParaRPr lang="fr-FR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81067B-1043-4BA0-813A-605B88314FF5}">
      <dgm:prSet phldrT="[Texte]" custT="1"/>
      <dgm:spPr>
        <a:solidFill>
          <a:srgbClr val="9AB1DD">
            <a:alpha val="90000"/>
          </a:srgbClr>
        </a:solidFill>
      </dgm:spPr>
      <dgm:t>
        <a:bodyPr/>
        <a:lstStyle/>
        <a:p>
          <a:pPr rtl="0"/>
          <a:r>
            <a:rPr lang="ru-RU" sz="1600" b="0" i="0" u="none" strike="noStrike" smtId="4294967295"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rPr>
            <a:t>Около 600 человек</a:t>
          </a:r>
        </a:p>
      </dgm:t>
    </dgm:pt>
    <dgm:pt modelId="{939B000A-9765-4A8A-AE9D-0832C1DC8D85}" type="sibTrans" cxnId="{02443041-DDF1-4021-8F0A-162C1B370DE7}">
      <dgm:prSet/>
      <dgm:spPr/>
      <dgm:t>
        <a:bodyPr/>
        <a:lstStyle/>
        <a:p>
          <a:endParaRPr lang="fr-FR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3BDCA8-DA8F-41B0-AC0F-10A2DFBE74A0}" type="parTrans" cxnId="{3F0E81FD-7399-47B2-ABE7-4592AD1973DC}">
      <dgm:prSet/>
      <dgm:spPr/>
      <dgm:t>
        <a:bodyPr/>
        <a:lstStyle/>
        <a:p>
          <a:endParaRPr lang="fr-FR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C194F0-33EC-4296-9AA3-441BB94188CC}">
      <dgm:prSet phldrT="[Texte]" custT="1"/>
      <dgm:spPr>
        <a:solidFill>
          <a:srgbClr val="9AB1DD">
            <a:alpha val="90000"/>
          </a:srgbClr>
        </a:solidFill>
      </dgm:spPr>
      <dgm:t>
        <a:bodyPr/>
        <a:lstStyle/>
        <a:p>
          <a:pPr rtl="0"/>
          <a:r>
            <a:rPr lang="ru-RU" sz="1600" b="0" i="0" u="none" strike="noStrike" dirty="0" smtId="4294967295"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rPr>
            <a:t>Новый регламент (январь 2017 года)</a:t>
          </a:r>
        </a:p>
      </dgm:t>
    </dgm:pt>
    <dgm:pt modelId="{8080D135-A20A-47A7-951A-FFCBCD99C5FF}" type="sibTrans" cxnId="{3F0E81FD-7399-47B2-ABE7-4592AD1973DC}">
      <dgm:prSet/>
      <dgm:spPr/>
      <dgm:t>
        <a:bodyPr/>
        <a:lstStyle/>
        <a:p>
          <a:endParaRPr lang="fr-FR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A5D291-D111-4BB7-B0F6-648CB86174F6}" type="parTrans" cxnId="{636D5D1A-74BC-4A84-A0A6-C57F1285A256}">
      <dgm:prSet/>
      <dgm:spPr/>
      <dgm:t>
        <a:bodyPr/>
        <a:lstStyle/>
        <a:p>
          <a:endParaRPr lang="fr-FR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12CC5F-29E6-46BC-985D-040A33214500}">
      <dgm:prSet phldrT="[Texte]" custT="1"/>
      <dgm:spPr>
        <a:solidFill>
          <a:srgbClr val="9AB1DD">
            <a:alpha val="90000"/>
          </a:srgbClr>
        </a:solidFill>
      </dgm:spPr>
      <dgm:t>
        <a:bodyPr/>
        <a:lstStyle/>
        <a:p>
          <a:pPr rtl="0"/>
          <a:r>
            <a:rPr lang="ru-RU" sz="1600" b="0" i="0" u="none" strike="noStrike" smtId="4294967295"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rPr>
            <a:t>Пока 2 случая за 2017 год</a:t>
          </a:r>
        </a:p>
      </dgm:t>
    </dgm:pt>
    <dgm:pt modelId="{BB473607-2610-4EE1-A79E-6BDFEAB6C7D7}" type="sibTrans" cxnId="{636D5D1A-74BC-4A84-A0A6-C57F1285A256}">
      <dgm:prSet/>
      <dgm:spPr/>
      <dgm:t>
        <a:bodyPr/>
        <a:lstStyle/>
        <a:p>
          <a:endParaRPr lang="fr-FR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26AF0C-3787-4E73-8F75-987C4E55DE75}" type="sibTrans" cxnId="{18680D1F-D4CD-4383-AE4F-84B0BD18AC1F}">
      <dgm:prSet/>
      <dgm:spPr/>
      <dgm:t>
        <a:bodyPr/>
        <a:lstStyle/>
        <a:p>
          <a:endParaRPr lang="fr-FR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988C29-230A-46FE-8C3F-FFEB20A4F7A7}" type="pres">
      <dgm:prSet presAssocID="{2FF0CD76-D63A-4643-87E9-BBF2D71A86C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>
            <a:effectLst/>
          </a:endParaRPr>
        </a:p>
      </dgm:t>
    </dgm:pt>
    <dgm:pt modelId="{70A61BF6-6643-4BAA-A736-2342B378E537}" type="pres">
      <dgm:prSet presAssocID="{312FDAC3-3E15-4162-B17F-3F1FF0CEFCA3}" presName="composite" presStyleCnt="0"/>
      <dgm:spPr/>
      <dgm:t>
        <a:bodyPr/>
        <a:lstStyle/>
        <a:p>
          <a:endParaRPr/>
        </a:p>
      </dgm:t>
    </dgm:pt>
    <dgm:pt modelId="{3520D318-00A6-4618-8C41-733425FA1B12}" type="pres">
      <dgm:prSet presAssocID="{312FDAC3-3E15-4162-B17F-3F1FF0CEFCA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>
            <a:effectLst/>
          </a:endParaRPr>
        </a:p>
      </dgm:t>
    </dgm:pt>
    <dgm:pt modelId="{EEF19460-0C20-4D39-83DF-E867ADC1B4D3}" type="pres">
      <dgm:prSet presAssocID="{312FDAC3-3E15-4162-B17F-3F1FF0CEFCA3}" presName="desTx" presStyleLbl="alignAccFollowNode1" presStyleIdx="0" presStyleCnt="3" custScaleY="100000">
        <dgm:presLayoutVars>
          <dgm:bulletEnabled val="1"/>
        </dgm:presLayoutVars>
      </dgm:prSet>
      <dgm:spPr/>
      <dgm:t>
        <a:bodyPr/>
        <a:lstStyle/>
        <a:p>
          <a:endParaRPr lang="fr-FR">
            <a:effectLst/>
          </a:endParaRPr>
        </a:p>
      </dgm:t>
    </dgm:pt>
    <dgm:pt modelId="{56BE31C8-5998-4A28-9CB6-57E41EEC43D9}" type="pres">
      <dgm:prSet presAssocID="{0AE5A570-C004-4C68-B8F7-24597530BE2A}" presName="space" presStyleCnt="0"/>
      <dgm:spPr/>
      <dgm:t>
        <a:bodyPr/>
        <a:lstStyle/>
        <a:p>
          <a:endParaRPr/>
        </a:p>
      </dgm:t>
    </dgm:pt>
    <dgm:pt modelId="{B34B594E-B187-4936-8C4D-A0D25107B705}" type="pres">
      <dgm:prSet presAssocID="{796E94AC-451D-4E6F-8023-D65206383C04}" presName="composite" presStyleCnt="0"/>
      <dgm:spPr/>
      <dgm:t>
        <a:bodyPr/>
        <a:lstStyle/>
        <a:p>
          <a:endParaRPr/>
        </a:p>
      </dgm:t>
    </dgm:pt>
    <dgm:pt modelId="{543DA982-F3F7-4FCE-88C9-7250B8088373}" type="pres">
      <dgm:prSet presAssocID="{796E94AC-451D-4E6F-8023-D65206383C0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>
            <a:effectLst/>
          </a:endParaRPr>
        </a:p>
      </dgm:t>
    </dgm:pt>
    <dgm:pt modelId="{7E71280C-8862-4B60-813D-06F80DA8978E}" type="pres">
      <dgm:prSet presAssocID="{796E94AC-451D-4E6F-8023-D65206383C0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>
            <a:effectLst/>
          </a:endParaRPr>
        </a:p>
      </dgm:t>
    </dgm:pt>
    <dgm:pt modelId="{32C132BA-E659-4605-AD46-E9FB2BC45DA0}" type="pres">
      <dgm:prSet presAssocID="{7DBEA106-94A4-4134-9E4F-65B6A8068B45}" presName="space" presStyleCnt="0"/>
      <dgm:spPr/>
      <dgm:t>
        <a:bodyPr/>
        <a:lstStyle/>
        <a:p>
          <a:endParaRPr/>
        </a:p>
      </dgm:t>
    </dgm:pt>
    <dgm:pt modelId="{C753D816-336E-4A07-B749-B006147B6B24}" type="pres">
      <dgm:prSet presAssocID="{5A62E061-F400-4F86-AD15-2C5A607EC2B1}" presName="composite" presStyleCnt="0"/>
      <dgm:spPr/>
      <dgm:t>
        <a:bodyPr/>
        <a:lstStyle/>
        <a:p>
          <a:endParaRPr/>
        </a:p>
      </dgm:t>
    </dgm:pt>
    <dgm:pt modelId="{42C9D586-C3C6-44C5-A99D-B13711AE2608}" type="pres">
      <dgm:prSet presAssocID="{5A62E061-F400-4F86-AD15-2C5A607EC2B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>
            <a:effectLst/>
          </a:endParaRPr>
        </a:p>
      </dgm:t>
    </dgm:pt>
    <dgm:pt modelId="{153F85F8-B563-4B89-BABB-3CED9D877E21}" type="pres">
      <dgm:prSet presAssocID="{5A62E061-F400-4F86-AD15-2C5A607EC2B1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>
            <a:effectLst/>
          </a:endParaRPr>
        </a:p>
      </dgm:t>
    </dgm:pt>
  </dgm:ptLst>
  <dgm:cxnLst>
    <dgm:cxn modelId="{90EBCBB5-09E2-4E9E-8CAD-6E223B1700E7}" type="presOf" srcId="{2FF0CD76-D63A-4643-87E9-BBF2D71A86C9}" destId="{08988C29-230A-46FE-8C3F-FFEB20A4F7A7}" srcOrd="0" destOrd="0" presId="urn:microsoft.com/office/officeart/2005/8/layout/hList1"/>
    <dgm:cxn modelId="{0A08D21A-F5D7-4B2B-B04E-530891463A94}" type="presOf" srcId="{5712CC5F-29E6-46BC-985D-040A33214500}" destId="{153F85F8-B563-4B89-BABB-3CED9D877E21}" srcOrd="0" destOrd="2" presId="urn:microsoft.com/office/officeart/2005/8/layout/hList1"/>
    <dgm:cxn modelId="{66C6F6AD-3EFA-456B-8B19-4BCC638E6830}" srcId="{796E94AC-451D-4E6F-8023-D65206383C04}" destId="{22A83DC2-9B0E-4930-9321-FAAF04CFFF4F}" srcOrd="1" destOrd="0" parTransId="{4651D2E4-17E2-4066-A592-460B1683EE20}" sibTransId="{AD347055-6BE2-486C-83F2-91E80F557EAE}"/>
    <dgm:cxn modelId="{0923BC21-AA84-4684-ADF1-705AA9F2491A}" type="presOf" srcId="{01EB1582-D84A-44CC-961A-21BEA3575C36}" destId="{EEF19460-0C20-4D39-83DF-E867ADC1B4D3}" srcOrd="0" destOrd="2" presId="urn:microsoft.com/office/officeart/2005/8/layout/hList1"/>
    <dgm:cxn modelId="{636D5D1A-74BC-4A84-A0A6-C57F1285A256}" srcId="{5A62E061-F400-4F86-AD15-2C5A607EC2B1}" destId="{5712CC5F-29E6-46BC-985D-040A33214500}" srcOrd="2" destOrd="0" parTransId="{50A5D291-D111-4BB7-B0F6-648CB86174F6}" sibTransId="{BB473607-2610-4EE1-A79E-6BDFEAB6C7D7}"/>
    <dgm:cxn modelId="{18680D1F-D4CD-4383-AE4F-84B0BD18AC1F}" srcId="{2FF0CD76-D63A-4643-87E9-BBF2D71A86C9}" destId="{5A62E061-F400-4F86-AD15-2C5A607EC2B1}" srcOrd="2" destOrd="0" parTransId="{FA61A8D6-A00D-4DB8-94AD-557EC39CE69A}" sibTransId="{AC26AF0C-3787-4E73-8F75-987C4E55DE75}"/>
    <dgm:cxn modelId="{70053640-DB11-4757-B0CB-83AD456EB73F}" type="presOf" srcId="{F39F7895-801E-4C31-BFC9-BDB0BF2B9F80}" destId="{7E71280C-8862-4B60-813D-06F80DA8978E}" srcOrd="0" destOrd="0" presId="urn:microsoft.com/office/officeart/2005/8/layout/hList1"/>
    <dgm:cxn modelId="{6E1104EB-A140-4F7A-9A9E-67B3E1BB1FA4}" srcId="{796E94AC-451D-4E6F-8023-D65206383C04}" destId="{F39F7895-801E-4C31-BFC9-BDB0BF2B9F80}" srcOrd="0" destOrd="0" parTransId="{44EE203D-8467-4965-A854-FB6BE247ABD0}" sibTransId="{DCBBE9D0-5F0D-48D2-9215-E5BF0FF5F173}"/>
    <dgm:cxn modelId="{B6694990-6A74-4110-A546-D73D3288475A}" type="presOf" srcId="{312FDAC3-3E15-4162-B17F-3F1FF0CEFCA3}" destId="{3520D318-00A6-4618-8C41-733425FA1B12}" srcOrd="0" destOrd="0" presId="urn:microsoft.com/office/officeart/2005/8/layout/hList1"/>
    <dgm:cxn modelId="{B1468FA1-DF46-49B1-BEE6-7E7FF014B889}" type="presOf" srcId="{9F07BF60-4A0B-4C40-B39C-A0B8003E8979}" destId="{EEF19460-0C20-4D39-83DF-E867ADC1B4D3}" srcOrd="0" destOrd="0" presId="urn:microsoft.com/office/officeart/2005/8/layout/hList1"/>
    <dgm:cxn modelId="{AED496F9-2483-4044-BBC1-CD2E26250319}" type="presOf" srcId="{22A83DC2-9B0E-4930-9321-FAAF04CFFF4F}" destId="{7E71280C-8862-4B60-813D-06F80DA8978E}" srcOrd="0" destOrd="1" presId="urn:microsoft.com/office/officeart/2005/8/layout/hList1"/>
    <dgm:cxn modelId="{B44F1E43-3340-4BF6-B2F3-0CCEAC30BE96}" srcId="{2FF0CD76-D63A-4643-87E9-BBF2D71A86C9}" destId="{312FDAC3-3E15-4162-B17F-3F1FF0CEFCA3}" srcOrd="0" destOrd="0" parTransId="{E70D5183-E1F0-4C6E-9DD3-25FB3E783871}" sibTransId="{0AE5A570-C004-4C68-B8F7-24597530BE2A}"/>
    <dgm:cxn modelId="{05068102-5877-4139-8709-678C1A8DAB30}" type="presOf" srcId="{796E94AC-451D-4E6F-8023-D65206383C04}" destId="{543DA982-F3F7-4FCE-88C9-7250B8088373}" srcOrd="0" destOrd="0" presId="urn:microsoft.com/office/officeart/2005/8/layout/hList1"/>
    <dgm:cxn modelId="{02443041-DDF1-4021-8F0A-162C1B370DE7}" srcId="{5A62E061-F400-4F86-AD15-2C5A607EC2B1}" destId="{1C81067B-1043-4BA0-813A-605B88314FF5}" srcOrd="0" destOrd="0" parTransId="{FA501D29-7C49-47F3-A8D7-FD3AE1E991F9}" sibTransId="{939B000A-9765-4A8A-AE9D-0832C1DC8D85}"/>
    <dgm:cxn modelId="{DE3CBFD5-5C1C-4DE8-8EB5-7280B048221D}" type="presOf" srcId="{5A62E061-F400-4F86-AD15-2C5A607EC2B1}" destId="{42C9D586-C3C6-44C5-A99D-B13711AE2608}" srcOrd="0" destOrd="0" presId="urn:microsoft.com/office/officeart/2005/8/layout/hList1"/>
    <dgm:cxn modelId="{6375BD5F-E799-40C9-A56B-FA3E21CA6539}" srcId="{796E94AC-451D-4E6F-8023-D65206383C04}" destId="{13F1FB16-EB7C-4AE6-A51C-6F148A93040C}" srcOrd="2" destOrd="0" parTransId="{D1072C01-A40E-4DB3-BD5A-7B46268F585F}" sibTransId="{DE9DDCDC-C07B-4822-B116-BE1D6E5E1D96}"/>
    <dgm:cxn modelId="{F45665FF-D053-47BA-86ED-F173A82E32AE}" type="presOf" srcId="{90C194F0-33EC-4296-9AA3-441BB94188CC}" destId="{153F85F8-B563-4B89-BABB-3CED9D877E21}" srcOrd="0" destOrd="1" presId="urn:microsoft.com/office/officeart/2005/8/layout/hList1"/>
    <dgm:cxn modelId="{3F0E81FD-7399-47B2-ABE7-4592AD1973DC}" srcId="{5A62E061-F400-4F86-AD15-2C5A607EC2B1}" destId="{90C194F0-33EC-4296-9AA3-441BB94188CC}" srcOrd="1" destOrd="0" parTransId="{3C3BDCA8-DA8F-41B0-AC0F-10A2DFBE74A0}" sibTransId="{8080D135-A20A-47A7-951A-FFCBCD99C5FF}"/>
    <dgm:cxn modelId="{5133686A-0A95-41CD-A774-50EB998597A1}" type="presOf" srcId="{1C81067B-1043-4BA0-813A-605B88314FF5}" destId="{153F85F8-B563-4B89-BABB-3CED9D877E21}" srcOrd="0" destOrd="0" presId="urn:microsoft.com/office/officeart/2005/8/layout/hList1"/>
    <dgm:cxn modelId="{F1340BDA-18E7-4D94-94BC-578EBFE46B68}" type="presOf" srcId="{2A478977-D3FB-4FB6-BD22-28644C95C5DA}" destId="{EEF19460-0C20-4D39-83DF-E867ADC1B4D3}" srcOrd="0" destOrd="1" presId="urn:microsoft.com/office/officeart/2005/8/layout/hList1"/>
    <dgm:cxn modelId="{D4180882-05B0-491D-9B9D-35FCBD2F0933}" srcId="{2FF0CD76-D63A-4643-87E9-BBF2D71A86C9}" destId="{796E94AC-451D-4E6F-8023-D65206383C04}" srcOrd="1" destOrd="0" parTransId="{3B7D974A-3D4F-401B-8EE3-FD5697F40A77}" sibTransId="{7DBEA106-94A4-4134-9E4F-65B6A8068B45}"/>
    <dgm:cxn modelId="{9B94D1F4-B91C-48B1-BBEB-95798930BF64}" srcId="{312FDAC3-3E15-4162-B17F-3F1FF0CEFCA3}" destId="{01EB1582-D84A-44CC-961A-21BEA3575C36}" srcOrd="2" destOrd="0" parTransId="{87F07152-185E-40CF-92C4-91F660EFE003}" sibTransId="{6B7F5847-713B-4BAF-9454-B4341DDBF0D5}"/>
    <dgm:cxn modelId="{1C72F5C8-3463-48FC-8E9F-978FD278EE34}" srcId="{312FDAC3-3E15-4162-B17F-3F1FF0CEFCA3}" destId="{9F07BF60-4A0B-4C40-B39C-A0B8003E8979}" srcOrd="0" destOrd="0" parTransId="{64B1455D-B9F1-4B73-B7C1-51377E6F406F}" sibTransId="{A6E8FE7A-8419-4D90-B2FA-95EB9202F44E}"/>
    <dgm:cxn modelId="{81211BC5-3585-4C7D-A28D-FCBEEDDACB09}" type="presOf" srcId="{13F1FB16-EB7C-4AE6-A51C-6F148A93040C}" destId="{7E71280C-8862-4B60-813D-06F80DA8978E}" srcOrd="0" destOrd="2" presId="urn:microsoft.com/office/officeart/2005/8/layout/hList1"/>
    <dgm:cxn modelId="{D9FD9C6D-587D-4540-AB9B-F1392541E729}" srcId="{312FDAC3-3E15-4162-B17F-3F1FF0CEFCA3}" destId="{2A478977-D3FB-4FB6-BD22-28644C95C5DA}" srcOrd="1" destOrd="0" parTransId="{0CA880C6-D298-49F0-B74C-33CE9A867EB5}" sibTransId="{A6B05145-1ADB-47E2-BBE7-1359A4962445}"/>
    <dgm:cxn modelId="{FDFB8FD7-6BB2-46C6-B70E-085D41C24CA1}" type="presParOf" srcId="{08988C29-230A-46FE-8C3F-FFEB20A4F7A7}" destId="{70A61BF6-6643-4BAA-A736-2342B378E537}" srcOrd="0" destOrd="0" presId="urn:microsoft.com/office/officeart/2005/8/layout/hList1"/>
    <dgm:cxn modelId="{1B8F55DD-5C5F-4E78-B04C-4A103630E404}" type="presParOf" srcId="{70A61BF6-6643-4BAA-A736-2342B378E537}" destId="{3520D318-00A6-4618-8C41-733425FA1B12}" srcOrd="0" destOrd="0" presId="urn:microsoft.com/office/officeart/2005/8/layout/hList1"/>
    <dgm:cxn modelId="{2D91778E-FABE-435F-B548-EF73AB4DD072}" type="presParOf" srcId="{70A61BF6-6643-4BAA-A736-2342B378E537}" destId="{EEF19460-0C20-4D39-83DF-E867ADC1B4D3}" srcOrd="1" destOrd="0" presId="urn:microsoft.com/office/officeart/2005/8/layout/hList1"/>
    <dgm:cxn modelId="{70EA9B67-48EB-45A4-B87B-1C0B392DAA7C}" type="presParOf" srcId="{08988C29-230A-46FE-8C3F-FFEB20A4F7A7}" destId="{56BE31C8-5998-4A28-9CB6-57E41EEC43D9}" srcOrd="1" destOrd="0" presId="urn:microsoft.com/office/officeart/2005/8/layout/hList1"/>
    <dgm:cxn modelId="{D311D668-2C32-4AD3-BE27-0D84877D5132}" type="presParOf" srcId="{08988C29-230A-46FE-8C3F-FFEB20A4F7A7}" destId="{B34B594E-B187-4936-8C4D-A0D25107B705}" srcOrd="2" destOrd="0" presId="urn:microsoft.com/office/officeart/2005/8/layout/hList1"/>
    <dgm:cxn modelId="{2F5AC1C1-C24F-4010-B7DD-84A81A7B9934}" type="presParOf" srcId="{B34B594E-B187-4936-8C4D-A0D25107B705}" destId="{543DA982-F3F7-4FCE-88C9-7250B8088373}" srcOrd="0" destOrd="0" presId="urn:microsoft.com/office/officeart/2005/8/layout/hList1"/>
    <dgm:cxn modelId="{58E80B4B-5632-44CA-8EAA-B322FDB71E3B}" type="presParOf" srcId="{B34B594E-B187-4936-8C4D-A0D25107B705}" destId="{7E71280C-8862-4B60-813D-06F80DA8978E}" srcOrd="1" destOrd="0" presId="urn:microsoft.com/office/officeart/2005/8/layout/hList1"/>
    <dgm:cxn modelId="{951364B9-3914-4EE2-9675-E2AE26D4AB3A}" type="presParOf" srcId="{08988C29-230A-46FE-8C3F-FFEB20A4F7A7}" destId="{32C132BA-E659-4605-AD46-E9FB2BC45DA0}" srcOrd="3" destOrd="0" presId="urn:microsoft.com/office/officeart/2005/8/layout/hList1"/>
    <dgm:cxn modelId="{34C55767-645C-4B02-8B73-7B6880FFCB18}" type="presParOf" srcId="{08988C29-230A-46FE-8C3F-FFEB20A4F7A7}" destId="{C753D816-336E-4A07-B749-B006147B6B24}" srcOrd="4" destOrd="0" presId="urn:microsoft.com/office/officeart/2005/8/layout/hList1"/>
    <dgm:cxn modelId="{4522D3C7-7FD1-4F20-B0A5-61DD41FB86CD}" type="presParOf" srcId="{C753D816-336E-4A07-B749-B006147B6B24}" destId="{42C9D586-C3C6-44C5-A99D-B13711AE2608}" srcOrd="0" destOrd="0" presId="urn:microsoft.com/office/officeart/2005/8/layout/hList1"/>
    <dgm:cxn modelId="{FC285954-DCDC-42FE-86CE-DD39C625105A}" type="presParOf" srcId="{C753D816-336E-4A07-B749-B006147B6B24}" destId="{153F85F8-B563-4B89-BABB-3CED9D877E21}" srcOrd="1" destOrd="0" presId="urn:microsoft.com/office/officeart/2005/8/layout/hList1"/>
  </dgm:cxnLst>
  <dgm:bg/>
  <dgm:whole>
    <a:ln/>
  </dgm:whole>
  <dgm:extLst>
    <a:ext xmlns:dsp="http://schemas.microsoft.com/office/drawing/2008/diagram" uri="http://schemas.microsoft.com/office/drawing/2008/diagram">
      <dsp:dataModelExt minVer="http://schemas.openxmlformats.org/drawingml/2006/diagram" relId="rId8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20D318-00A6-4618-8C41-733425FA1B12}">
      <dsp:nvSpPr>
        <dsp:cNvPr id="0" name=""/>
        <dsp:cNvSpPr/>
      </dsp:nvSpPr>
      <dsp:spPr>
        <a:xfrm>
          <a:off x="2107" y="15228"/>
          <a:ext cx="2055101" cy="822040"/>
        </a:xfrm>
        <a:prstGeom prst="rect">
          <a:avLst/>
        </a:prstGeom>
        <a:solidFill>
          <a:srgbClr val="1C307E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strike="noStrike" kern="1200" smtId="4294967295"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rPr>
            <a:t>Члены правительства</a:t>
          </a:r>
        </a:p>
      </dsp:txBody>
      <dsp:txXfrm>
        <a:off x="2107" y="15228"/>
        <a:ext cx="2055101" cy="822040"/>
      </dsp:txXfrm>
    </dsp:sp>
    <dsp:sp modelId="{EEF19460-0C20-4D39-83DF-E867ADC1B4D3}">
      <dsp:nvSpPr>
        <dsp:cNvPr id="0" name=""/>
        <dsp:cNvSpPr/>
      </dsp:nvSpPr>
      <dsp:spPr>
        <a:xfrm>
          <a:off x="2107" y="837269"/>
          <a:ext cx="2055101" cy="1844640"/>
        </a:xfrm>
        <a:prstGeom prst="rect">
          <a:avLst/>
        </a:prstGeom>
        <a:solidFill>
          <a:srgbClr val="9AB1DD">
            <a:alpha val="90000"/>
          </a:srgb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u="none" strike="noStrike" kern="1200" dirty="0" smtId="4294967295">
              <a:solidFill>
                <a:srgbClr val="000000"/>
              </a:solidFill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rPr>
            <a:t>Около 40 человек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600" kern="120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u="none" strike="noStrike" kern="1200" smtId="4294967295">
              <a:solidFill>
                <a:srgbClr val="000000"/>
              </a:solidFill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rPr>
            <a:t>17 решений только за 2017 год</a:t>
          </a:r>
        </a:p>
      </dsp:txBody>
      <dsp:txXfrm>
        <a:off x="2107" y="837269"/>
        <a:ext cx="2055101" cy="1844640"/>
      </dsp:txXfrm>
    </dsp:sp>
    <dsp:sp modelId="{543DA982-F3F7-4FCE-88C9-7250B8088373}">
      <dsp:nvSpPr>
        <dsp:cNvPr id="0" name=""/>
        <dsp:cNvSpPr/>
      </dsp:nvSpPr>
      <dsp:spPr>
        <a:xfrm>
          <a:off x="2344923" y="15228"/>
          <a:ext cx="2055101" cy="822040"/>
        </a:xfrm>
        <a:prstGeom prst="rect">
          <a:avLst/>
        </a:prstGeom>
        <a:solidFill>
          <a:srgbClr val="1C307E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strike="noStrike" kern="1200" smtId="4294967295"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rPr>
            <a:t>Местные избранные представители</a:t>
          </a:r>
        </a:p>
      </dsp:txBody>
      <dsp:txXfrm>
        <a:off x="2344923" y="15228"/>
        <a:ext cx="2055101" cy="822040"/>
      </dsp:txXfrm>
    </dsp:sp>
    <dsp:sp modelId="{7E71280C-8862-4B60-813D-06F80DA8978E}">
      <dsp:nvSpPr>
        <dsp:cNvPr id="0" name=""/>
        <dsp:cNvSpPr/>
      </dsp:nvSpPr>
      <dsp:spPr>
        <a:xfrm>
          <a:off x="2344923" y="837269"/>
          <a:ext cx="2055101" cy="1844640"/>
        </a:xfrm>
        <a:prstGeom prst="rect">
          <a:avLst/>
        </a:prstGeom>
        <a:solidFill>
          <a:srgbClr val="9AB1DD">
            <a:alpha val="90000"/>
          </a:srgb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u="none" strike="noStrike" kern="1200" dirty="0" smtId="4294967295"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rPr>
            <a:t>Около 500 человек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600" kern="1200"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u="none" strike="noStrike" kern="1200" dirty="0" smtId="4294967295"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rPr>
            <a:t>Около 10 случаев с 2014 года</a:t>
          </a:r>
        </a:p>
      </dsp:txBody>
      <dsp:txXfrm>
        <a:off x="2344923" y="837269"/>
        <a:ext cx="2055101" cy="1844640"/>
      </dsp:txXfrm>
    </dsp:sp>
    <dsp:sp modelId="{42C9D586-C3C6-44C5-A99D-B13711AE2608}">
      <dsp:nvSpPr>
        <dsp:cNvPr id="0" name=""/>
        <dsp:cNvSpPr/>
      </dsp:nvSpPr>
      <dsp:spPr>
        <a:xfrm>
          <a:off x="4687739" y="15228"/>
          <a:ext cx="2055101" cy="822040"/>
        </a:xfrm>
        <a:prstGeom prst="rect">
          <a:avLst/>
        </a:prstGeom>
        <a:solidFill>
          <a:srgbClr val="1C307E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strike="noStrike" kern="1200" smtId="4294967295"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rPr>
            <a:t>Представители независимых агентств</a:t>
          </a:r>
        </a:p>
      </dsp:txBody>
      <dsp:txXfrm>
        <a:off x="4687739" y="15228"/>
        <a:ext cx="2055101" cy="822040"/>
      </dsp:txXfrm>
    </dsp:sp>
    <dsp:sp modelId="{153F85F8-B563-4B89-BABB-3CED9D877E21}">
      <dsp:nvSpPr>
        <dsp:cNvPr id="0" name=""/>
        <dsp:cNvSpPr/>
      </dsp:nvSpPr>
      <dsp:spPr>
        <a:xfrm>
          <a:off x="4687739" y="837269"/>
          <a:ext cx="2055101" cy="1844640"/>
        </a:xfrm>
        <a:prstGeom prst="rect">
          <a:avLst/>
        </a:prstGeom>
        <a:solidFill>
          <a:srgbClr val="9AB1DD">
            <a:alpha val="90000"/>
          </a:srgb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u="none" strike="noStrike" kern="1200" smtId="4294967295"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rPr>
            <a:t>Около 600 человек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u="none" strike="noStrike" kern="1200" dirty="0" smtId="4294967295"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rPr>
            <a:t>Новый регламент (январь 2017 года)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i="0" u="none" strike="noStrike" kern="1200" smtId="4294967295">
              <a:effectLst/>
              <a:highlight>
                <a:srgbClr val="000000">
                  <a:alpha val="0"/>
                </a:srgbClr>
              </a:highlight>
              <a:latin typeface="Arial"/>
              <a:cs typeface="Arial"/>
            </a:rPr>
            <a:t>Пока 2 случая за 2017 год</a:t>
          </a:r>
        </a:p>
      </dsp:txBody>
      <dsp:txXfrm>
        <a:off x="4687739" y="837269"/>
        <a:ext cx="2055101" cy="1844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standalone="yes" ?><Relationships xmlns="http://schemas.openxmlformats.org/package/2006/relationships"><Relationship Id="rId1" Target="../theme/theme3.xml" Type="http://schemas.openxmlformats.org/officeDocument/2006/relationships/theme"></Relationship></Relationships>
</file>

<file path=ppt/notesMasters/notesMaster1.xml><?xml version="1.0" encoding="utf-8"?>
<p:notes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Ref xmlns:c="http://schemas.openxmlformats.org/drawingml/2006/chart" xmlns:pic="http://schemas.openxmlformats.org/drawingml/2006/picture" xmlns:dgm="http://schemas.openxmlformats.org/drawingml/2006/diagram" idx="1001">
        <a:schemeClr val="bg1"/>
      </p:bgRef>
    </p:bg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  <a:effectLst/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Espace réservé de l'en-têt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sz="quarter" type="hdr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0" y="0"/>
            <a:ext cx="2971800" cy="458788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bIns="45720" lIns="91440" rIns="91440" rtlCol="0" tIns="45720" vert="horz"/>
          <a:lstStyle>
            <a:lvl1pPr algn="l">
              <a:defRPr sz="1200">
                <a:effectLst/>
                <a:uFillTx/>
              </a:defRPr>
            </a:lvl1pPr>
          </a:lstStyle>
          <a:p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Espace réservé de la date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dt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884613" y="0"/>
            <a:ext cx="2971800" cy="458788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bIns="45720" lIns="91440" rIns="91440" rtlCol="0" tIns="45720" vert="horz"/>
          <a:lstStyle>
            <a:lvl1pPr algn="r">
              <a:defRPr sz="1200">
                <a:effectLst/>
                <a:uFillTx/>
              </a:defRPr>
            </a:lvl1pPr>
          </a:lstStyle>
          <a:p>
            <a:fld id="{BD832120-510A-410B-85A6-20C6692B0D6E}" type="datetimeFigureOut">
              <a:rPr lang="fr-FR" smtClean="0">
                <a:effectLst/>
                <a:uFillTx/>
              </a:rPr>
              <a:t>04.06.18</a:t>
            </a:fld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Espace réservé de l'image des diapositives 3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/>
          </p:cNvSpPr>
          <p:nvPr>
            <p:ph idx="2" type="sldImg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srgbClr val="000000"/>
            </a:solidFill>
          </a:ln>
          <a:effectLst/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Espace réservé des commentaires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3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85800" y="4400550"/>
            <a:ext cx="5486400" cy="3600450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bIns="45720" lIns="91440" rIns="91440" rtlCol="0" tIns="45720" vert="horz"/>
          <a:lstStyle/>
          <a:p>
            <a:pPr lvl="0"/>
            <a:r>
              <a:rPr lang="fr-FR" smtClean="0">
                <a:effectLst/>
                <a:uFillTx/>
              </a:rPr>
              <a:t>Modifiez les styles du texte du masque</a:t>
            </a:r>
          </a:p>
          <a:p>
            <a:pPr lvl="1"/>
            <a:r>
              <a:rPr lang="fr-FR" smtClean="0">
                <a:effectLst/>
                <a:uFillTx/>
              </a:rPr>
              <a:t>Deuxième niveau</a:t>
            </a:r>
          </a:p>
          <a:p>
            <a:pPr lvl="2"/>
            <a:r>
              <a:rPr lang="fr-FR" smtClean="0">
                <a:effectLst/>
                <a:uFillTx/>
              </a:rPr>
              <a:t>Troisième niveau</a:t>
            </a:r>
          </a:p>
          <a:p>
            <a:pPr lvl="3"/>
            <a:r>
              <a:rPr lang="fr-FR" smtClean="0">
                <a:effectLst/>
                <a:uFillTx/>
              </a:rPr>
              <a:t>Quatrième niveau</a:t>
            </a:r>
          </a:p>
          <a:p>
            <a:pPr lvl="4"/>
            <a:r>
              <a:rPr lang="fr-FR" smtClean="0">
                <a:effectLst/>
                <a:uFillTx/>
              </a:rPr>
              <a:t>Cinquième niveau</a:t>
            </a:r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Espace réservé du pied de page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4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0" y="8685213"/>
            <a:ext cx="2971800" cy="458787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b" bIns="45720" lIns="91440" rIns="91440" rtlCol="0" tIns="45720" vert="horz"/>
          <a:lstStyle>
            <a:lvl1pPr algn="l">
              <a:defRPr sz="1200">
                <a:effectLst/>
                <a:uFillTx/>
              </a:defRPr>
            </a:lvl1pPr>
          </a:lstStyle>
          <a:p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Espace réservé du numéro de diapositive 6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884613" y="8685213"/>
            <a:ext cx="2971800" cy="458787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b" bIns="45720" lIns="91440" rIns="91440" rtlCol="0" tIns="45720" vert="horz"/>
          <a:lstStyle>
            <a:lvl1pPr algn="r">
              <a:defRPr sz="1200">
                <a:effectLst/>
                <a:uFillTx/>
              </a:defRPr>
            </a:lvl1pPr>
          </a:lstStyle>
          <a:p>
            <a:fld id="{AEA3D2D6-6C26-4B33-9FA9-14E1BF0F324C}" type="slidenum">
              <a:rPr lang="fr-FR" smtClean="0">
                <a:effectLst/>
                <a:uFillTx/>
              </a:rPr>
              <a:t>‹#›</a:t>
            </a:fld>
            <a:endParaRPr lang="fr-FR">
              <a:effectLst/>
              <a:uFillTx/>
            </a:endParaRPr>
          </a:p>
        </p:txBody>
      </p:sp>
    </p:spTree>
  </p:cSld>
  <p:clrMap xmlns:c="http://schemas.openxmlformats.org/drawingml/2006/chart" xmlns:pic="http://schemas.openxmlformats.org/drawingml/2006/picture" xmlns:dgm="http://schemas.openxmlformats.org/drawingml/2006/diagram" accent1="accent1" accent2="accent2" accent3="accent3" accent4="accent4" accent5="accent5" accent6="accent6" bg1="lt1" bg2="lt2" folHlink="folHlink" hlink="hlink" tx1="dk1" tx2="dk2"/>
  <p:notesStyle xmlns:c="http://schemas.openxmlformats.org/drawingml/2006/chart" xmlns:pic="http://schemas.openxmlformats.org/drawingml/2006/picture" xmlns:dgm="http://schemas.openxmlformats.org/drawingml/2006/diagram">
    <a:lvl1pPr algn="l" defTabSz="914400" eaLnBrk="1" hangingPunct="1" latinLnBrk="0" marL="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notesSlides/_rels/notesSlide1.xml.rels><?xml version="1.0" standalone="yes" ?><Relationships xmlns="http://schemas.openxmlformats.org/package/2006/relationships"><Relationship Id="rId1" Target="../slides/slide2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0.xml.rels><?xml version="1.0" standalone="yes" ?><Relationships xmlns="http://schemas.openxmlformats.org/package/2006/relationships"><Relationship Id="rId1" Target="../slides/slide17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1.xml.rels><?xml version="1.0" standalone="yes" ?><Relationships xmlns="http://schemas.openxmlformats.org/package/2006/relationships"><Relationship Id="rId1" Target="../slides/slide18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2.xml.rels><?xml version="1.0" standalone="yes" ?><Relationships xmlns="http://schemas.openxmlformats.org/package/2006/relationships"><Relationship Id="rId1" Target="../slides/slide19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3.xml.rels><?xml version="1.0" standalone="yes" ?><Relationships xmlns="http://schemas.openxmlformats.org/package/2006/relationships"><Relationship Id="rId1" Target="../slides/slide21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4.xml.rels><?xml version="1.0" standalone="yes" ?><Relationships xmlns="http://schemas.openxmlformats.org/package/2006/relationships"><Relationship Id="rId1" Target="../slides/slide23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15.xml.rels><?xml version="1.0" standalone="yes" ?><Relationships xmlns="http://schemas.openxmlformats.org/package/2006/relationships"><Relationship Id="rId1" Target="../slides/slide25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2.xml.rels><?xml version="1.0" standalone="yes" ?><Relationships xmlns="http://schemas.openxmlformats.org/package/2006/relationships"><Relationship Id="rId1" Target="../slides/slide3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3.xml.rels><?xml version="1.0" standalone="yes" ?><Relationships xmlns="http://schemas.openxmlformats.org/package/2006/relationships"><Relationship Id="rId1" Target="../slides/slide6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4.xml.rels><?xml version="1.0" standalone="yes" ?><Relationships xmlns="http://schemas.openxmlformats.org/package/2006/relationships"><Relationship Id="rId1" Target="../slides/slide7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5.xml.rels><?xml version="1.0" standalone="yes" ?><Relationships xmlns="http://schemas.openxmlformats.org/package/2006/relationships"><Relationship Id="rId1" Target="../slides/slide9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6.xml.rels><?xml version="1.0" standalone="yes" ?><Relationships xmlns="http://schemas.openxmlformats.org/package/2006/relationships"><Relationship Id="rId1" Target="../slides/slide10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7.xml.rels><?xml version="1.0" standalone="yes" ?><Relationships xmlns="http://schemas.openxmlformats.org/package/2006/relationships"><Relationship Id="rId1" Target="../slides/slide13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8.xml.rels><?xml version="1.0" standalone="yes" ?><Relationships xmlns="http://schemas.openxmlformats.org/package/2006/relationships"><Relationship Id="rId1" Target="../slides/slide14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9.xml.rels><?xml version="1.0" standalone="yes" ?><Relationships xmlns="http://schemas.openxmlformats.org/package/2006/relationships"><Relationship Id="rId1" Target="../slides/slide15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notesSlide1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  <a:effectLst/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Espace réservé de l'image des diapositives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>
          <a:effectLst/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Espace réservé des commentaires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baseline="0" lang="fr-FR" smtClean="0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Espace réservé du numéro de diapositive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94B339A9-3A3C-489C-85B0-FB90845B1A51}" type="slidenum">
              <a:rPr lang="fr-FR" smtClean="0">
                <a:effectLst/>
                <a:uFillTx/>
              </a:rPr>
              <a:t>2</a:t>
            </a:fld>
            <a:endParaRPr lang="fr-FR">
              <a:effectLst/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  <a:effectLst/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Espace réservé de l'image des diapositives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>
          <a:effectLst/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Espace réservé des commentaires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Espace réservé du numéro de diapositive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AEA3D2D6-6C26-4B33-9FA9-14E1BF0F324C}" type="slidenum">
              <a:rPr lang="fr-FR" smtClean="0">
                <a:effectLst/>
                <a:uFillTx/>
              </a:rPr>
              <a:t>17</a:t>
            </a:fld>
            <a:endParaRPr lang="fr-FR">
              <a:effectLst/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  <a:effectLst/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Espace réservé de l'image des diapositives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>
          <a:effectLst/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Espace réservé des commentaires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Espace réservé du numéro de diapositive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AEA3D2D6-6C26-4B33-9FA9-14E1BF0F324C}" type="slidenum">
              <a:rPr lang="fr-FR" smtClean="0">
                <a:effectLst/>
                <a:uFillTx/>
              </a:rPr>
              <a:t>18</a:t>
            </a:fld>
            <a:endParaRPr lang="fr-FR">
              <a:effectLst/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  <a:effectLst/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Espace réservé de l'image des diapositives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>
          <a:effectLst/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Espace réservé des commentaires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Espace réservé du numéro de diapositive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AEA3D2D6-6C26-4B33-9FA9-14E1BF0F324C}" type="slidenum">
              <a:rPr lang="fr-FR" smtClean="0">
                <a:effectLst/>
                <a:uFillTx/>
              </a:rPr>
              <a:t>19</a:t>
            </a:fld>
            <a:endParaRPr lang="fr-FR">
              <a:effectLst/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  <a:effectLst/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Espace réservé de l'image des diapositives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>
          <a:effectLst/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Espace réservé des commentaires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Espace réservé du numéro de diapositive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B080DA4D-EE99-4443-B360-6A48AD13DE19}" type="slidenum">
              <a:rPr lang="fr-FR" smtClean="0">
                <a:solidFill>
                  <a:srgbClr val="000000"/>
                </a:solidFill>
                <a:effectLst/>
                <a:uFillTx/>
              </a:rPr>
              <a:t>21</a:t>
            </a:fld>
            <a:endParaRPr lang="fr-FR">
              <a:solidFill>
                <a:srgbClr val="000000"/>
              </a:solidFill>
              <a:effectLst/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  <a:effectLst/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Espace réservé de l'image des diapositives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>
          <a:effectLst/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Espace réservé des commentaires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b="1"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Espace réservé du numéro de diapositive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AEA3D2D6-6C26-4B33-9FA9-14E1BF0F324C}" type="slidenum">
              <a:rPr lang="fr-FR" smtClean="0">
                <a:effectLst/>
                <a:uFillTx/>
              </a:rPr>
              <a:t>23</a:t>
            </a:fld>
            <a:endParaRPr lang="fr-FR">
              <a:effectLst/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  <a:effectLst/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Espace réservé de l'image des diapositives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>
          <a:effectLst/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Espace réservé des commentaires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rtl="0"/>
            <a:r>
              <a:rPr b="0" baseline="0" i="0" lang="ru-RU" smtId="4294967295" strike="noStrike" sz="21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Calibri"/>
              </a:rPr>
              <a:t>Важность соблюдения и, следовательно, разработка руководящих принципов</a:t>
            </a:r>
          </a:p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>
                <a:effectLst/>
                <a:uFillTx/>
              </a:defRPr>
            </a:pPr>
            <a:r>
              <a:rPr b="0" i="0" lang="ru-RU" smtId="4294967295" strike="noStrike" sz="21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Calibri"/>
              </a:rPr>
              <a:t>Санкции: после официального уведомления и в течение трех лет несоблюдение этических норм может привести к лишению свободы на 1 год и штрафу в размере 15 000 евро.</a:t>
            </a:r>
          </a:p>
          <a:p>
            <a:endParaRPr b="1" baseline="0" lang="fr-FR" smtClean="0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Espace réservé du numéro de diapositive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94B339A9-3A3C-489C-85B0-FB90845B1A51}" type="slidenum">
              <a:rPr lang="fr-FR" smtClean="0">
                <a:effectLst/>
                <a:uFillTx/>
              </a:rPr>
              <a:t>25</a:t>
            </a:fld>
            <a:endParaRPr lang="fr-FR">
              <a:effectLst/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  <a:effectLst/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Espace réservé de l'image des diapositives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>
          <a:effectLst/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Espace réservé des commentaires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fr-FR" smtClean="0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Espace réservé du numéro de diapositive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AEA3D2D6-6C26-4B33-9FA9-14E1BF0F324C}" type="slidenum">
              <a:rPr lang="fr-FR" smtClean="0">
                <a:effectLst/>
                <a:uFillTx/>
              </a:rPr>
              <a:t>3</a:t>
            </a:fld>
            <a:endParaRPr lang="fr-FR">
              <a:effectLst/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  <a:effectLst/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Espace réservé de l'image des diapositives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>
          <a:effectLst/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Espace réservé des commentaires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rtl="0"/>
            <a:r>
              <a:rPr b="0" i="0" lang="ru-RU" smtId="4294967295" strike="noStrike" sz="21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Calibri"/>
              </a:rPr>
              <a:t>В перспективе </a:t>
            </a:r>
            <a:r>
              <a:rPr b="0" baseline="0" i="0" lang="ru-RU" smtId="4294967295" strike="noStrike" sz="21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Calibri"/>
              </a:rPr>
              <a:t>с </a:t>
            </a:r>
            <a:r>
              <a:rPr b="1" baseline="0" i="0" lang="ru-RU" smtId="4294967295" strike="noStrike" sz="2100" u="sng">
                <a:effectLst/>
                <a:highlight>
                  <a:srgbClr val="000000">
                    <a:alpha val="0"/>
                  </a:srgbClr>
                </a:highlight>
                <a:uFillTx/>
                <a:latin typeface="Calibri"/>
              </a:rPr>
              <a:t>большим охватом в Румынии, Украине, Аргентине (45 000) или в Мексике (2 миллиона) в качестве примера </a:t>
            </a:r>
            <a:r>
              <a:rPr b="0" baseline="0" i="0" lang="ru-RU" smtId="4294967295" strike="noStrike" sz="21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Calibri"/>
              </a:rPr>
              <a:t>(все или как минимум государственные агенты)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Espace réservé du numéro de diapositive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B080DA4D-EE99-4443-B360-6A48AD13DE19}" type="slidenum">
              <a:rPr lang="fr-FR" smtClean="0">
                <a:effectLst/>
                <a:uFillTx/>
              </a:rPr>
              <a:t>6</a:t>
            </a:fld>
            <a:endParaRPr lang="fr-FR">
              <a:effectLst/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  <a:effectLst/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Espace réservé de l'image des diapositives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>
          <a:effectLst/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Espace réservé des commentaires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fr-FR" strike="sngStrike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Espace réservé du numéro de diapositive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B080DA4D-EE99-4443-B360-6A48AD13DE19}" type="slidenum">
              <a:rPr lang="fr-FR" smtClean="0">
                <a:solidFill>
                  <a:srgbClr val="000000"/>
                </a:solidFill>
                <a:effectLst/>
                <a:uFillTx/>
              </a:rPr>
              <a:t>7</a:t>
            </a:fld>
            <a:endParaRPr lang="fr-FR">
              <a:solidFill>
                <a:srgbClr val="000000"/>
              </a:solidFill>
              <a:effectLst/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  <a:effectLst/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Espace réservé de l'image des diapositives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>
          <a:effectLst/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Espace réservé des commentaires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b="1"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Espace réservé du numéro de diapositive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AEA3D2D6-6C26-4B33-9FA9-14E1BF0F324C}" type="slidenum">
              <a:rPr lang="fr-FR" smtClean="0">
                <a:effectLst/>
                <a:uFillTx/>
              </a:rPr>
              <a:t>9</a:t>
            </a:fld>
            <a:endParaRPr lang="fr-FR">
              <a:effectLst/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  <a:effectLst/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Espace réservé de l'image des diapositives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>
          <a:effectLst/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Espace réservé des commentaires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Espace réservé du numéro de diapositive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AEA3D2D6-6C26-4B33-9FA9-14E1BF0F324C}" type="slidenum">
              <a:rPr lang="fr-FR" smtClean="0">
                <a:effectLst/>
                <a:uFillTx/>
              </a:rPr>
              <a:t>10</a:t>
            </a:fld>
            <a:endParaRPr lang="fr-FR">
              <a:effectLst/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  <a:effectLst/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Espace réservé de l'image des diapositives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>
          <a:effectLst/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Espace réservé des commentaires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endParaRPr baseline="0" kern="1200" lang="fr-FR" smtClean="0" sz="1200"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Espace réservé du numéro de diapositive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AEA3D2D6-6C26-4B33-9FA9-14E1BF0F324C}" type="slidenum">
              <a:rPr lang="fr-FR" smtClean="0">
                <a:effectLst/>
                <a:uFillTx/>
              </a:rPr>
              <a:t>13</a:t>
            </a:fld>
            <a:endParaRPr lang="fr-FR">
              <a:effectLst/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  <a:effectLst/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Espace réservé de l'image des diapositives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>
          <a:effectLst/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Espace réservé des commentaires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Espace réservé du numéro de diapositive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AEA3D2D6-6C26-4B33-9FA9-14E1BF0F324C}" type="slidenum">
              <a:rPr lang="fr-FR" smtClean="0">
                <a:effectLst/>
                <a:uFillTx/>
              </a:rPr>
              <a:t>14</a:t>
            </a:fld>
            <a:endParaRPr lang="fr-FR">
              <a:effectLst/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  <a:effectLst/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Espace réservé de l'image des diapositives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>
          <a:effectLst/>
        </p:spPr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Espace réservé des commentaires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Espace réservé du numéro de diapositive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AEA3D2D6-6C26-4B33-9FA9-14E1BF0F324C}" type="slidenum">
              <a:rPr lang="fr-FR" smtClean="0">
                <a:effectLst/>
                <a:uFillTx/>
              </a:rPr>
              <a:t>15</a:t>
            </a:fld>
            <a:endParaRPr lang="fr-FR">
              <a:effectLst/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slideLayouts/_rels/slideLayout1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0.xml.rels><?xml version="1.0" standalone="yes" ?><Relationships xmlns="http://schemas.openxmlformats.org/package/2006/relationships"><Relationship Id="rId1" Target="../media/image8.jpeg" Type="http://schemas.openxmlformats.org/officeDocument/2006/relationships/image"></Relationship><Relationship Id="rId2" Target="../slideMasters/slideMaster1.xml" Type="http://schemas.openxmlformats.org/officeDocument/2006/relationships/slideMaster"></Relationship></Relationships>
</file>

<file path=ppt/slideLayouts/_rels/slideLayout11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2.xml.rels><?xml version="1.0" standalone="yes" ?><Relationships xmlns="http://schemas.openxmlformats.org/package/2006/relationships"><Relationship Id="rId1" Target="../media/image2.jpeg" Type="http://schemas.openxmlformats.org/officeDocument/2006/relationships/image"></Relationship><Relationship Id="rId2" Target="../slideMasters/slideMaster1.xml" Type="http://schemas.openxmlformats.org/officeDocument/2006/relationships/slideMaster"></Relationship></Relationships>
</file>

<file path=ppt/slideLayouts/_rels/slideLayout13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14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15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16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17.xml.rels><?xml version="1.0" standalone="yes" ?><Relationships xmlns="http://schemas.openxmlformats.org/package/2006/relationships"><Relationship Id="rId1" Target="../media/image3.jpeg" Type="http://schemas.openxmlformats.org/officeDocument/2006/relationships/image"></Relationship><Relationship Id="rId2" Target="../slideMasters/slideMaster2.xml" Type="http://schemas.openxmlformats.org/officeDocument/2006/relationships/slideMaster"></Relationship></Relationships>
</file>

<file path=ppt/slideLayouts/_rels/slideLayout18.xml.rels><?xml version="1.0" standalone="yes" ?><Relationships xmlns="http://schemas.openxmlformats.org/package/2006/relationships"><Relationship Id="rId1" Target="../media/image9.png" Type="http://schemas.openxmlformats.org/officeDocument/2006/relationships/image"></Relationship><Relationship Id="rId2" Target="../slideMasters/slideMaster2.xml" Type="http://schemas.openxmlformats.org/officeDocument/2006/relationships/slideMaster"></Relationship></Relationships>
</file>

<file path=ppt/slideLayouts/_rels/slideLayout19.xml.rels><?xml version="1.0" standalone="yes" ?><Relationships xmlns="http://schemas.openxmlformats.org/package/2006/relationships"><Relationship Id="rId1" Target="../media/image10.png" Type="http://schemas.openxmlformats.org/officeDocument/2006/relationships/image"></Relationship><Relationship Id="rId2" Target="../slideMasters/slideMaster2.xml" Type="http://schemas.openxmlformats.org/officeDocument/2006/relationships/slideMaster"></Relationship></Relationships>
</file>

<file path=ppt/slideLayouts/_rels/slideLayout2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20.xml.rels><?xml version="1.0" standalone="yes" ?><Relationships xmlns="http://schemas.openxmlformats.org/package/2006/relationships"><Relationship Id="rId1" Target="../media/image11.png" Type="http://schemas.openxmlformats.org/officeDocument/2006/relationships/image"></Relationship><Relationship Id="rId2" Target="../slideMasters/slideMaster2.xml" Type="http://schemas.openxmlformats.org/officeDocument/2006/relationships/slideMaster"></Relationship></Relationships>
</file>

<file path=ppt/slideLayouts/_rels/slideLayout21.xml.rels><?xml version="1.0" standalone="yes" ?><Relationships xmlns="http://schemas.openxmlformats.org/package/2006/relationships"><Relationship Id="rId1" Target="../media/image7.jpeg" Type="http://schemas.openxmlformats.org/officeDocument/2006/relationships/image"></Relationship><Relationship Id="rId2" Target="../slideMasters/slideMaster2.xml" Type="http://schemas.openxmlformats.org/officeDocument/2006/relationships/slideMaster"></Relationship></Relationships>
</file>

<file path=ppt/slideLayouts/_rels/slideLayout22.xml.rels><?xml version="1.0" standalone="yes" ?><Relationships xmlns="http://schemas.openxmlformats.org/package/2006/relationships"><Relationship Id="rId1" Target="../media/image8.jpeg" Type="http://schemas.openxmlformats.org/officeDocument/2006/relationships/image"></Relationship><Relationship Id="rId2" Target="../slideMasters/slideMaster2.xml" Type="http://schemas.openxmlformats.org/officeDocument/2006/relationships/slideMaster"></Relationship></Relationships>
</file>

<file path=ppt/slideLayouts/_rels/slideLayout23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24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25.xml.rels><?xml version="1.0" standalone="yes" ?><Relationships xmlns="http://schemas.openxmlformats.org/package/2006/relationships"><Relationship Id="rId1" Target="../slideMasters/slideMaster2.xml" Type="http://schemas.openxmlformats.org/officeDocument/2006/relationships/slideMaster"></Relationship></Relationships>
</file>

<file path=ppt/slideLayouts/_rels/slideLayout3.xml.rels><?xml version="1.0" standalone="yes" ?><Relationships xmlns="http://schemas.openxmlformats.org/package/2006/relationships"><Relationship Id="rId1" Target="../media/image1.jpeg" Type="http://schemas.openxmlformats.org/officeDocument/2006/relationships/image"></Relationship><Relationship Id="rId2" Target="../slideMasters/slideMaster1.xml" Type="http://schemas.openxmlformats.org/officeDocument/2006/relationships/slideMaster"></Relationship></Relationships>
</file>

<file path=ppt/slideLayouts/_rels/slideLayout4.xml.rels><?xml version="1.0" standalone="yes" ?><Relationships xmlns="http://schemas.openxmlformats.org/package/2006/relationships"><Relationship Id="rId1" Target="../media/image2.jpeg" Type="http://schemas.openxmlformats.org/officeDocument/2006/relationships/image"></Relationship><Relationship Id="rId2" Target="../slideMasters/slideMaster1.xml" Type="http://schemas.openxmlformats.org/officeDocument/2006/relationships/slideMaster"></Relationship></Relationships>
</file>

<file path=ppt/slideLayouts/_rels/slideLayout5.xml.rels><?xml version="1.0" standalone="yes" ?><Relationships xmlns="http://schemas.openxmlformats.org/package/2006/relationships"><Relationship Id="rId1" Target="../media/image3.jpeg" Type="http://schemas.openxmlformats.org/officeDocument/2006/relationships/image"></Relationship><Relationship Id="rId2" Target="../slideMasters/slideMaster1.xml" Type="http://schemas.openxmlformats.org/officeDocument/2006/relationships/slideMaster"></Relationship></Relationships>
</file>

<file path=ppt/slideLayouts/_rels/slideLayout6.xml.rels><?xml version="1.0" standalone="yes" ?><Relationships xmlns="http://schemas.openxmlformats.org/package/2006/relationships"><Relationship Id="rId1" Target="../media/image4.jpeg" Type="http://schemas.openxmlformats.org/officeDocument/2006/relationships/image"></Relationship><Relationship Id="rId2" Target="../media/image5.jpeg" Type="http://schemas.openxmlformats.org/officeDocument/2006/relationships/image"></Relationship><Relationship Id="rId3" Target="../slideMasters/slideMaster1.xml" Type="http://schemas.openxmlformats.org/officeDocument/2006/relationships/slideMaster"></Relationship></Relationships>
</file>

<file path=ppt/slideLayouts/_rels/slideLayout7.xml.rels><?xml version="1.0" standalone="yes" ?><Relationships xmlns="http://schemas.openxmlformats.org/package/2006/relationships"><Relationship Id="rId1" Target="../media/image6.jpeg" Type="http://schemas.openxmlformats.org/officeDocument/2006/relationships/image"></Relationship><Relationship Id="rId2" Target="../media/image5.jpeg" Type="http://schemas.openxmlformats.org/officeDocument/2006/relationships/image"></Relationship><Relationship Id="rId3" Target="../slideMasters/slideMaster1.xml" Type="http://schemas.openxmlformats.org/officeDocument/2006/relationships/slideMaster"></Relationship></Relationships>
</file>

<file path=ppt/slideLayouts/_rels/slideLayout8.xml.rels><?xml version="1.0" standalone="yes" ?><Relationships xmlns="http://schemas.openxmlformats.org/package/2006/relationships"><Relationship Id="rId1" Target="../media/image4.jpeg" Type="http://schemas.openxmlformats.org/officeDocument/2006/relationships/image"></Relationship><Relationship Id="rId2" Target="../media/image5.jpeg" Type="http://schemas.openxmlformats.org/officeDocument/2006/relationships/image"></Relationship><Relationship Id="rId3" Target="../slideMasters/slideMaster1.xml" Type="http://schemas.openxmlformats.org/officeDocument/2006/relationships/slideMaster"></Relationship></Relationships>
</file>

<file path=ppt/slideLayouts/_rels/slideLayout9.xml.rels><?xml version="1.0" standalone="yes" ?><Relationships xmlns="http://schemas.openxmlformats.org/package/2006/relationships"><Relationship Id="rId1" Target="../media/image7.jpeg" Type="http://schemas.openxmlformats.org/officeDocument/2006/relationships/image"></Relationship><Relationship Id="rId2" Target="../slideMasters/slideMaster1.xml" Type="http://schemas.openxmlformats.org/officeDocument/2006/relationships/slideMaster"></Relationship></Relationships>
</file>

<file path=ppt/slideLayouts/slideLayout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>
  <p:cSld name="Diapositive de titre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  <a:effectLst/>
      </p:grpSpPr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/>
</p:sldLayout>
</file>

<file path=ppt/slideLayouts/slideLayout10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>
  <p:cSld name="8_Disposition personnalisée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  <a:effectLst/>
      </p:grpSpPr>
      <p:pic>
        <p:nvPicPr>
          <p:cNvPr xmlns:c="http://schemas.openxmlformats.org/drawingml/2006/chart" xmlns:pic="http://schemas.openxmlformats.org/drawingml/2006/picture" xmlns:dgm="http://schemas.openxmlformats.org/drawingml/2006/diagram" id="2" name="Image 1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1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296332" y="291564"/>
            <a:ext cx="10121900" cy="1384300"/>
          </a:xfrm>
          <a:prstGeom prst="rect">
            <a:avLst/>
          </a:prstGeom>
          <a:effectLst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5" name="Espace réservé du texte 7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2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191" y="2329385"/>
            <a:ext cx="8034455" cy="769937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b" anchorCtr="0" vert="horz"/>
          <a:lstStyle>
            <a:lvl1pPr indent="0" marL="0">
              <a:buNone/>
              <a:defRPr b="1" cap="all" sz="2800">
                <a:solidFill>
                  <a:srgbClr val="1C307E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Sous-titre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Espace réservé du texte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0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59321" y="1853665"/>
            <a:ext cx="338101" cy="305335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tIns="0" vert="horz"/>
          <a:lstStyle>
            <a:lvl1pPr indent="0" marL="0">
              <a:spcBef>
                <a:spcPct val="0"/>
              </a:spcBef>
              <a:buNone/>
              <a:defRPr b="1" cap="all" sz="2100">
                <a:solidFill>
                  <a:srgbClr val="E21523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N°</a:t>
            </a:r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Espace réservé du texte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1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897422" y="1862133"/>
            <a:ext cx="1591655" cy="296868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tIns="0" vert="horz"/>
          <a:lstStyle>
            <a:lvl1pPr indent="0" marL="0">
              <a:spcBef>
                <a:spcPct val="0"/>
              </a:spcBef>
              <a:buNone/>
              <a:defRPr b="1" cap="all" sz="2100">
                <a:solidFill>
                  <a:srgbClr val="0060B0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TITRE</a:t>
            </a:r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9" name="Espace réservé du texte 8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3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3446464"/>
            <a:ext cx="5570768" cy="490537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vert="horz"/>
          <a:lstStyle>
            <a:lvl1pPr indent="0" marL="0">
              <a:buNone/>
              <a:defRPr b="1" cap="all" sz="2400">
                <a:solidFill>
                  <a:srgbClr val="E21523"/>
                </a:solidFill>
                <a:effectLst/>
                <a:uFillTx/>
                <a:latin typeface="Arial"/>
                <a:cs typeface="Arial"/>
              </a:defRPr>
            </a:lvl1pPr>
            <a:lvl2pPr>
              <a:defRPr>
                <a:effectLst/>
                <a:uFillTx/>
                <a:latin typeface="Arial"/>
                <a:cs typeface="Arial"/>
              </a:defRPr>
            </a:lvl2pPr>
            <a:lvl3pPr>
              <a:defRPr>
                <a:effectLst/>
                <a:uFillTx/>
                <a:latin typeface="Arial"/>
                <a:cs typeface="Arial"/>
              </a:defRPr>
            </a:lvl3pPr>
            <a:lvl4pPr>
              <a:defRPr>
                <a:effectLst/>
                <a:uFillTx/>
                <a:latin typeface="Arial"/>
                <a:cs typeface="Arial"/>
              </a:defRPr>
            </a:lvl4pPr>
            <a:lvl5pPr>
              <a:defRPr>
                <a:effectLst/>
                <a:uFillTx/>
                <a:latin typeface="Arial"/>
                <a:cs typeface="Arial"/>
              </a:defRPr>
            </a:lvl5pPr>
          </a:lstStyle>
          <a:p>
            <a:pPr lvl="0"/>
            <a:r>
              <a:rPr lang="fr-FR" smtClean="0">
                <a:effectLst/>
                <a:uFillTx/>
              </a:rPr>
              <a:t>Sous-titre</a:t>
            </a:r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0" name="Espace réservé du texte 1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4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3920068"/>
            <a:ext cx="9744628" cy="990600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vert="horz"/>
          <a:lstStyle>
            <a:lvl1pPr indent="-177800" marL="177800">
              <a:defRPr sz="2100">
                <a:solidFill>
                  <a:srgbClr val="1C307E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Texte</a:t>
            </a:r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1" name="Espace réservé du texte 8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5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191" y="5122861"/>
            <a:ext cx="6645991" cy="490537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vert="horz"/>
          <a:lstStyle>
            <a:lvl1pPr indent="0" marL="0">
              <a:buNone/>
              <a:defRPr b="1" cap="all" sz="2400">
                <a:solidFill>
                  <a:srgbClr val="E21523"/>
                </a:solidFill>
                <a:effectLst/>
                <a:uFillTx/>
                <a:latin typeface="Arial"/>
                <a:cs typeface="Arial"/>
              </a:defRPr>
            </a:lvl1pPr>
            <a:lvl2pPr>
              <a:defRPr>
                <a:effectLst/>
                <a:uFillTx/>
                <a:latin typeface="Arial"/>
                <a:cs typeface="Arial"/>
              </a:defRPr>
            </a:lvl2pPr>
            <a:lvl3pPr>
              <a:defRPr>
                <a:effectLst/>
                <a:uFillTx/>
                <a:latin typeface="Arial"/>
                <a:cs typeface="Arial"/>
              </a:defRPr>
            </a:lvl3pPr>
            <a:lvl4pPr>
              <a:defRPr>
                <a:effectLst/>
                <a:uFillTx/>
                <a:latin typeface="Arial"/>
                <a:cs typeface="Arial"/>
              </a:defRPr>
            </a:lvl4pPr>
            <a:lvl5pPr>
              <a:defRPr>
                <a:effectLst/>
                <a:uFillTx/>
                <a:latin typeface="Arial"/>
                <a:cs typeface="Arial"/>
              </a:defRPr>
            </a:lvl5pPr>
          </a:lstStyle>
          <a:p>
            <a:pPr lvl="0"/>
            <a:r>
              <a:rPr lang="fr-FR" smtClean="0">
                <a:effectLst/>
                <a:uFillTx/>
              </a:rPr>
              <a:t>Sous-titre</a:t>
            </a:r>
            <a:endParaRPr lang="fr-FR">
              <a:effectLst/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/>
</p:sldLayout>
</file>

<file path=ppt/slideLayouts/slideLayout1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>
  <p:cSld name="9_Disposition personnalisée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  <a:effectLst/>
      </p:grpSpPr>
      <p:sp>
        <p:nvSpPr>
          <p:cNvPr xmlns:c="http://schemas.openxmlformats.org/drawingml/2006/chart" xmlns:pic="http://schemas.openxmlformats.org/drawingml/2006/picture" xmlns:dgm="http://schemas.openxmlformats.org/drawingml/2006/diagram" id="5" name="Espace réservé du texte 7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2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191" y="2329385"/>
            <a:ext cx="8034455" cy="769937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b" anchorCtr="0" vert="horz"/>
          <a:lstStyle>
            <a:lvl1pPr indent="0" marL="0">
              <a:buNone/>
              <a:defRPr b="1" cap="all" sz="2800">
                <a:solidFill>
                  <a:srgbClr val="1C307E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Sous-titre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Espace réservé du texte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0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59321" y="1853665"/>
            <a:ext cx="338101" cy="305335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tIns="0" vert="horz"/>
          <a:lstStyle>
            <a:lvl1pPr indent="0" marL="0">
              <a:spcBef>
                <a:spcPct val="0"/>
              </a:spcBef>
              <a:buNone/>
              <a:defRPr b="1" cap="all" sz="2100">
                <a:solidFill>
                  <a:srgbClr val="E21523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N°</a:t>
            </a:r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Espace réservé du texte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1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897422" y="1862133"/>
            <a:ext cx="1591655" cy="296868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tIns="0" vert="horz"/>
          <a:lstStyle>
            <a:lvl1pPr indent="0" marL="0">
              <a:spcBef>
                <a:spcPct val="0"/>
              </a:spcBef>
              <a:buNone/>
              <a:defRPr b="1" cap="all" sz="2100">
                <a:solidFill>
                  <a:srgbClr val="0060B0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TITRE</a:t>
            </a:r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0" name="Espace réservé du texte 1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4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3471334"/>
            <a:ext cx="9744628" cy="2633133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vert="horz"/>
          <a:lstStyle>
            <a:lvl1pPr indent="0" marL="0">
              <a:buNone/>
              <a:defRPr sz="2100">
                <a:solidFill>
                  <a:srgbClr val="1C307E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Texte</a:t>
            </a:r>
            <a:endParaRPr lang="fr-FR">
              <a:effectLst/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/>
</p:sldLayout>
</file>

<file path=ppt/slideLayouts/slideLayout1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 name="12_Disposition personnalisée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  <a:effectLst/>
      </p:grpSpPr>
      <p:pic>
        <p:nvPicPr>
          <p:cNvPr xmlns:c="http://schemas.openxmlformats.org/drawingml/2006/chart" xmlns:pic="http://schemas.openxmlformats.org/drawingml/2006/picture" xmlns:dgm="http://schemas.openxmlformats.org/drawingml/2006/diagram" id="4" name="Image 3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1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296332" y="292101"/>
            <a:ext cx="10121900" cy="1384300"/>
          </a:xfrm>
          <a:prstGeom prst="rect">
            <a:avLst/>
          </a:prstGeom>
          <a:effectLst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5" name="Espace réservé du texte 7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2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191" y="2329385"/>
            <a:ext cx="8034455" cy="769937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b" anchorCtr="0" vert="horz"/>
          <a:lstStyle>
            <a:lvl1pPr indent="0" marL="0">
              <a:buNone/>
              <a:defRPr b="1" cap="all" sz="2800">
                <a:solidFill>
                  <a:srgbClr val="1C307E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Sous-titre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Espace réservé du texte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0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59321" y="1853665"/>
            <a:ext cx="338101" cy="305335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tIns="0" vert="horz"/>
          <a:lstStyle>
            <a:lvl1pPr indent="0" marL="0">
              <a:spcBef>
                <a:spcPct val="0"/>
              </a:spcBef>
              <a:buNone/>
              <a:defRPr b="1" cap="all" sz="2100">
                <a:solidFill>
                  <a:srgbClr val="E21523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N°</a:t>
            </a:r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Espace réservé du texte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1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897422" y="1862133"/>
            <a:ext cx="1591655" cy="296868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tIns="0" vert="horz"/>
          <a:lstStyle>
            <a:lvl1pPr indent="0" marL="0">
              <a:spcBef>
                <a:spcPct val="0"/>
              </a:spcBef>
              <a:buNone/>
              <a:defRPr b="1" cap="all" sz="2100">
                <a:solidFill>
                  <a:srgbClr val="0060B0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TITRE</a:t>
            </a:r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9" name="Espace réservé du texte 8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3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3133195"/>
            <a:ext cx="2031877" cy="490537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vert="horz"/>
          <a:lstStyle>
            <a:lvl1pPr indent="0" marL="0">
              <a:buNone/>
              <a:defRPr b="1" sz="2400">
                <a:solidFill>
                  <a:srgbClr val="E21523"/>
                </a:solidFill>
                <a:effectLst/>
                <a:uFillTx/>
                <a:latin typeface="Arial"/>
                <a:cs typeface="Arial"/>
              </a:defRPr>
            </a:lvl1pPr>
            <a:lvl2pPr>
              <a:defRPr>
                <a:effectLst/>
                <a:uFillTx/>
                <a:latin typeface="Arial"/>
                <a:cs typeface="Arial"/>
              </a:defRPr>
            </a:lvl2pPr>
            <a:lvl3pPr>
              <a:defRPr>
                <a:effectLst/>
                <a:uFillTx/>
                <a:latin typeface="Arial"/>
                <a:cs typeface="Arial"/>
              </a:defRPr>
            </a:lvl3pPr>
            <a:lvl4pPr>
              <a:defRPr>
                <a:effectLst/>
                <a:uFillTx/>
                <a:latin typeface="Arial"/>
                <a:cs typeface="Arial"/>
              </a:defRPr>
            </a:lvl4pPr>
            <a:lvl5pPr>
              <a:defRPr>
                <a:effectLst/>
                <a:uFillTx/>
                <a:latin typeface="Arial"/>
                <a:cs typeface="Arial"/>
              </a:defRPr>
            </a:lvl5pPr>
          </a:lstStyle>
          <a:p>
            <a:pPr lvl="0"/>
            <a:r>
              <a:rPr lang="fr-FR" smtClean="0">
                <a:effectLst/>
                <a:uFillTx/>
              </a:rPr>
              <a:t>Sous-titre</a:t>
            </a:r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0" name="Espace réservé du texte 1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4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3597797"/>
            <a:ext cx="9744628" cy="1744669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vert="horz"/>
          <a:lstStyle>
            <a:lvl1pPr indent="-177800" marL="177800">
              <a:defRPr sz="2100">
                <a:solidFill>
                  <a:srgbClr val="1C307E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Texte</a:t>
            </a:r>
            <a:endParaRPr lang="fr-FR">
              <a:effectLst/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/>
</p:sldLayout>
</file>

<file path=ppt/slideLayouts/slideLayout1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>
  <p:cSld name="Diapositive de titre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  <a:effectLst/>
      </p:grpSpPr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/>
</p:sldLayout>
</file>

<file path=ppt/slideLayouts/slideLayout1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>
  <p:cSld name="Disposition personnalisée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  <a:effectLst/>
      </p:grpSpPr>
      <p:sp>
        <p:nvSpPr>
          <p:cNvPr xmlns:c="http://schemas.openxmlformats.org/drawingml/2006/chart" xmlns:pic="http://schemas.openxmlformats.org/drawingml/2006/picture" xmlns:dgm="http://schemas.openxmlformats.org/drawingml/2006/diagram" id="6" name="Espace réservé du texte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0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730" y="1056215"/>
            <a:ext cx="9659437" cy="501650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vert="horz"/>
          <a:lstStyle>
            <a:lvl1pPr indent="0" marL="0">
              <a:buNone/>
              <a:defRPr b="1" cap="all" sz="2226">
                <a:solidFill>
                  <a:srgbClr val="E21523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TITRE</a:t>
            </a:r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8" name="Espace réservé du texte 7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1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192" y="2489727"/>
            <a:ext cx="3047834" cy="769937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b" anchorCtr="0" vert="horz"/>
          <a:lstStyle>
            <a:lvl1pPr indent="0" marL="0">
              <a:buNone/>
              <a:defRPr b="1" cap="all" sz="2226">
                <a:solidFill>
                  <a:srgbClr val="1C307E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Sous-titre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2" name="Espace réservé du texte 1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2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192" y="3258607"/>
            <a:ext cx="3047834" cy="1262062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vert="horz"/>
          <a:lstStyle>
            <a:lvl1pPr indent="-141349" marL="141349">
              <a:defRPr sz="1669">
                <a:solidFill>
                  <a:srgbClr val="1C307E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Texte</a:t>
            </a:r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3" name="Espace réservé du texte 7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3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725169" y="2498194"/>
            <a:ext cx="3047829" cy="769937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b" anchorCtr="0" vert="horz"/>
          <a:lstStyle>
            <a:lvl1pPr indent="0" marL="0">
              <a:buNone/>
              <a:defRPr b="1" cap="all" sz="2226">
                <a:solidFill>
                  <a:srgbClr val="1C307E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Sous-titre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4" name="Espace réservé du texte 1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4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725169" y="3267075"/>
            <a:ext cx="3047829" cy="1262062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vert="horz"/>
          <a:lstStyle>
            <a:lvl1pPr indent="-141349" marL="141349">
              <a:defRPr sz="1669">
                <a:solidFill>
                  <a:srgbClr val="1C307E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Texte</a:t>
            </a:r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7" name="Espace réservé du texte 7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5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993149" y="2499252"/>
            <a:ext cx="3064754" cy="769937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b" anchorCtr="0" vert="horz"/>
          <a:lstStyle>
            <a:lvl1pPr indent="0" marL="0">
              <a:buNone/>
              <a:defRPr b="1" cap="all" sz="2226">
                <a:solidFill>
                  <a:srgbClr val="1C307E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Sous-titre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8" name="Espace réservé du texte 1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6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993149" y="3268132"/>
            <a:ext cx="3064754" cy="1888069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vert="horz"/>
          <a:lstStyle>
            <a:lvl1pPr indent="-141349" marL="141349">
              <a:defRPr sz="1669">
                <a:solidFill>
                  <a:srgbClr val="1C307E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Texte</a:t>
            </a:r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3" name="Espace réservé du texte 2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7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770988" y="5496028"/>
            <a:ext cx="7415212" cy="1625599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vert="horz"/>
          <a:lstStyle>
            <a:lvl1pPr indent="0" marL="0">
              <a:buFont typeface="Arial"/>
              <a:buNone/>
              <a:defRPr b="1" sz="1908">
                <a:solidFill>
                  <a:srgbClr val="0060B0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Texte</a:t>
            </a:r>
          </a:p>
          <a:p>
            <a:pPr lvl="0"/>
            <a:endParaRPr lang="fr-FR">
              <a:effectLst/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/>
</p:sldLayout>
</file>

<file path=ppt/slideLayouts/slideLayout1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>
  <p:cSld name="1_Disposition personnalisée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  <a:effectLst/>
      </p:grpSpPr>
      <p:sp>
        <p:nvSpPr>
          <p:cNvPr xmlns:c="http://schemas.openxmlformats.org/drawingml/2006/chart" xmlns:pic="http://schemas.openxmlformats.org/drawingml/2006/picture" xmlns:dgm="http://schemas.openxmlformats.org/drawingml/2006/diagram" id="4" name="Espace réservé du texte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0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42388" y="607476"/>
            <a:ext cx="752944" cy="764126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tIns="0" vert="horz"/>
          <a:lstStyle>
            <a:lvl1pPr indent="0" marL="0">
              <a:spcBef>
                <a:spcPct val="0"/>
              </a:spcBef>
              <a:buNone/>
              <a:defRPr b="1" cap="all" sz="3816">
                <a:solidFill>
                  <a:srgbClr val="E21523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N°</a:t>
            </a:r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Espace réservé du texte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1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346127" y="607476"/>
            <a:ext cx="3886011" cy="764126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tIns="0" vert="horz"/>
          <a:lstStyle>
            <a:lvl1pPr indent="0" marL="0">
              <a:spcBef>
                <a:spcPct val="0"/>
              </a:spcBef>
              <a:buNone/>
              <a:defRPr b="1" cap="all" sz="3816">
                <a:solidFill>
                  <a:srgbClr val="0060B0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TITRE</a:t>
            </a:r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8" name="Espace réservé du texte 7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2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192" y="1855256"/>
            <a:ext cx="8034455" cy="769937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b" anchorCtr="0" vert="horz"/>
          <a:lstStyle>
            <a:lvl1pPr indent="0" marL="0">
              <a:buNone/>
              <a:defRPr b="1" cap="all" sz="2226">
                <a:solidFill>
                  <a:srgbClr val="1C307E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Sous-titre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/>
</p:sldLayout>
</file>

<file path=ppt/slideLayouts/slideLayout1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>
  <p:cSld name="2_Disposition personnalisée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  <a:effectLst/>
      </p:grpSpPr>
      <p:sp>
        <p:nvSpPr>
          <p:cNvPr xmlns:c="http://schemas.openxmlformats.org/drawingml/2006/chart" xmlns:pic="http://schemas.openxmlformats.org/drawingml/2006/picture" xmlns:dgm="http://schemas.openxmlformats.org/drawingml/2006/diagram" id="5" name="Espace réservé du texte 7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2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192" y="2329386"/>
            <a:ext cx="8034455" cy="769937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b" anchorCtr="0" vert="horz"/>
          <a:lstStyle>
            <a:lvl1pPr indent="0" marL="0">
              <a:buNone/>
              <a:defRPr b="1" cap="all" sz="2226">
                <a:solidFill>
                  <a:srgbClr val="1C307E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Sous-titre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Espace réservé du texte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0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59322" y="1853666"/>
            <a:ext cx="338101" cy="305335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tIns="0" vert="horz"/>
          <a:lstStyle>
            <a:lvl1pPr indent="0" marL="0">
              <a:spcBef>
                <a:spcPct val="0"/>
              </a:spcBef>
              <a:buNone/>
              <a:defRPr b="1" cap="all" sz="1669">
                <a:solidFill>
                  <a:srgbClr val="E21523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N°</a:t>
            </a:r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Espace réservé du texte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1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897422" y="1862133"/>
            <a:ext cx="1591655" cy="296868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tIns="0" vert="horz"/>
          <a:lstStyle>
            <a:lvl1pPr indent="0" marL="0">
              <a:spcBef>
                <a:spcPct val="0"/>
              </a:spcBef>
              <a:buNone/>
              <a:defRPr b="1" cap="all" sz="1669">
                <a:solidFill>
                  <a:srgbClr val="0060B0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TITRE</a:t>
            </a:r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9" name="Espace réservé du texte 8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3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1" y="3133196"/>
            <a:ext cx="2031877" cy="490537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vert="horz"/>
          <a:lstStyle>
            <a:lvl1pPr indent="0" marL="0">
              <a:buNone/>
              <a:defRPr b="1" sz="1908">
                <a:solidFill>
                  <a:srgbClr val="E21523"/>
                </a:solidFill>
                <a:effectLst/>
                <a:uFillTx/>
                <a:latin typeface="Arial"/>
                <a:cs typeface="Arial"/>
              </a:defRPr>
            </a:lvl1pPr>
            <a:lvl2pPr>
              <a:defRPr>
                <a:effectLst/>
                <a:uFillTx/>
                <a:latin typeface="Arial"/>
                <a:cs typeface="Arial"/>
              </a:defRPr>
            </a:lvl2pPr>
            <a:lvl3pPr>
              <a:defRPr>
                <a:effectLst/>
                <a:uFillTx/>
                <a:latin typeface="Arial"/>
                <a:cs typeface="Arial"/>
              </a:defRPr>
            </a:lvl3pPr>
            <a:lvl4pPr>
              <a:defRPr>
                <a:effectLst/>
                <a:uFillTx/>
                <a:latin typeface="Arial"/>
                <a:cs typeface="Arial"/>
              </a:defRPr>
            </a:lvl4pPr>
            <a:lvl5pPr>
              <a:defRPr>
                <a:effectLst/>
                <a:uFillTx/>
                <a:latin typeface="Arial"/>
                <a:cs typeface="Arial"/>
              </a:defRPr>
            </a:lvl5pPr>
          </a:lstStyle>
          <a:p>
            <a:pPr lvl="0"/>
            <a:r>
              <a:rPr lang="fr-FR" smtClean="0">
                <a:effectLst/>
                <a:uFillTx/>
              </a:rPr>
              <a:t>Sous-titre</a:t>
            </a:r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0" name="Espace réservé du texte 1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4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3597797"/>
            <a:ext cx="9744628" cy="1744669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vert="horz"/>
          <a:lstStyle>
            <a:lvl1pPr indent="-141349" marL="141349">
              <a:defRPr sz="1669">
                <a:solidFill>
                  <a:srgbClr val="1C307E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Texte</a:t>
            </a:r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1" name="Espace réservé du texte 8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5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192" y="5427662"/>
            <a:ext cx="2031877" cy="490537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vert="horz"/>
          <a:lstStyle>
            <a:lvl1pPr indent="0" marL="0">
              <a:buNone/>
              <a:defRPr b="1" sz="1908">
                <a:solidFill>
                  <a:srgbClr val="E21523"/>
                </a:solidFill>
                <a:effectLst/>
                <a:uFillTx/>
                <a:latin typeface="Arial"/>
                <a:cs typeface="Arial"/>
              </a:defRPr>
            </a:lvl1pPr>
            <a:lvl2pPr>
              <a:defRPr>
                <a:effectLst/>
                <a:uFillTx/>
                <a:latin typeface="Arial"/>
                <a:cs typeface="Arial"/>
              </a:defRPr>
            </a:lvl2pPr>
            <a:lvl3pPr>
              <a:defRPr>
                <a:effectLst/>
                <a:uFillTx/>
                <a:latin typeface="Arial"/>
                <a:cs typeface="Arial"/>
              </a:defRPr>
            </a:lvl3pPr>
            <a:lvl4pPr>
              <a:defRPr>
                <a:effectLst/>
                <a:uFillTx/>
                <a:latin typeface="Arial"/>
                <a:cs typeface="Arial"/>
              </a:defRPr>
            </a:lvl4pPr>
            <a:lvl5pPr>
              <a:defRPr>
                <a:effectLst/>
                <a:uFillTx/>
                <a:latin typeface="Arial"/>
                <a:cs typeface="Arial"/>
              </a:defRPr>
            </a:lvl5pPr>
          </a:lstStyle>
          <a:p>
            <a:pPr lvl="0"/>
            <a:r>
              <a:rPr lang="fr-FR" smtClean="0">
                <a:effectLst/>
                <a:uFillTx/>
              </a:rPr>
              <a:t>Sous-titre</a:t>
            </a:r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3" name="Espace réservé du texte 1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7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604662" y="5783066"/>
            <a:ext cx="4749559" cy="524601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vert="horz"/>
          <a:lstStyle>
            <a:lvl1pPr indent="0" marL="0">
              <a:buNone/>
              <a:defRPr sz="1908">
                <a:solidFill>
                  <a:srgbClr val="1C307E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Texte</a:t>
            </a:r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4" name="Espace réservé du texte 1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8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48725" y="6214700"/>
            <a:ext cx="9524515" cy="380834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vert="horz"/>
          <a:lstStyle>
            <a:lvl1pPr indent="0" marL="0">
              <a:buNone/>
              <a:defRPr i="1" sz="1113">
                <a:solidFill>
                  <a:srgbClr val="1C307E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Texte</a:t>
            </a:r>
            <a:endParaRPr lang="fr-FR">
              <a:effectLst/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/>
</p:sldLayout>
</file>

<file path=ppt/slideLayouts/slideLayout1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>
  <p:cSld name="3_Disposition personnalisée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  <a:effectLst/>
      </p:grpSpPr>
      <p:sp>
        <p:nvSpPr>
          <p:cNvPr xmlns:c="http://schemas.openxmlformats.org/drawingml/2006/chart" xmlns:pic="http://schemas.openxmlformats.org/drawingml/2006/picture" xmlns:dgm="http://schemas.openxmlformats.org/drawingml/2006/diagram" id="4" name="Espace réservé du texte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0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42388" y="607476"/>
            <a:ext cx="752944" cy="764126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tIns="0" vert="horz"/>
          <a:lstStyle>
            <a:lvl1pPr indent="0" marL="0">
              <a:spcBef>
                <a:spcPct val="0"/>
              </a:spcBef>
              <a:buNone/>
              <a:defRPr b="1" cap="all" sz="3816">
                <a:solidFill>
                  <a:srgbClr val="E21523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N°</a:t>
            </a:r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Espace réservé du texte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1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346127" y="607476"/>
            <a:ext cx="3886011" cy="764126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tIns="0" vert="horz"/>
          <a:lstStyle>
            <a:lvl1pPr indent="0" marL="0">
              <a:spcBef>
                <a:spcPct val="0"/>
              </a:spcBef>
              <a:buNone/>
              <a:defRPr b="1" cap="all" sz="3816">
                <a:solidFill>
                  <a:srgbClr val="0060B0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TITRE</a:t>
            </a:r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8" name="Espace réservé du texte 7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2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192" y="1855256"/>
            <a:ext cx="8034455" cy="769937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b" anchorCtr="0" vert="horz"/>
          <a:lstStyle>
            <a:lvl1pPr indent="0" marL="0">
              <a:buNone/>
              <a:defRPr b="1" cap="all" sz="2226">
                <a:solidFill>
                  <a:srgbClr val="1C307E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Sous-titre</a:t>
            </a: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id="6" name="Image 5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1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287866" y="2882899"/>
            <a:ext cx="10121900" cy="4356100"/>
          </a:xfrm>
          <a:prstGeom prst="rect">
            <a:avLst/>
          </a:prstGeom>
          <a:effectLst/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/>
</p:sldLayout>
</file>

<file path=ppt/slideLayouts/slideLayout18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>
  <p:cSld name="5_Disposition personnalisée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  <a:effectLst/>
      </p:grpSpPr>
      <p:sp>
        <p:nvSpPr>
          <p:cNvPr xmlns:c="http://schemas.openxmlformats.org/drawingml/2006/chart" xmlns:pic="http://schemas.openxmlformats.org/drawingml/2006/picture" xmlns:dgm="http://schemas.openxmlformats.org/drawingml/2006/diagram" id="5" name="Espace réservé du texte 7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2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192" y="2329386"/>
            <a:ext cx="8034455" cy="769937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b" anchorCtr="0" vert="horz"/>
          <a:lstStyle>
            <a:lvl1pPr indent="0" marL="0">
              <a:buNone/>
              <a:defRPr b="1" cap="all" sz="2226">
                <a:solidFill>
                  <a:srgbClr val="1C307E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Sous-titre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Espace réservé du texte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0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59322" y="1853666"/>
            <a:ext cx="338101" cy="305335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tIns="0" vert="horz"/>
          <a:lstStyle>
            <a:lvl1pPr indent="0" marL="0">
              <a:spcBef>
                <a:spcPct val="0"/>
              </a:spcBef>
              <a:buNone/>
              <a:defRPr b="1" cap="all" sz="1669">
                <a:solidFill>
                  <a:srgbClr val="E21523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N°</a:t>
            </a:r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Espace réservé du texte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1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897422" y="1862133"/>
            <a:ext cx="1591655" cy="296868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tIns="0" vert="horz"/>
          <a:lstStyle>
            <a:lvl1pPr indent="0" marL="0">
              <a:spcBef>
                <a:spcPct val="0"/>
              </a:spcBef>
              <a:buNone/>
              <a:defRPr b="1" cap="all" sz="1669">
                <a:solidFill>
                  <a:srgbClr val="0060B0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TITRE</a:t>
            </a:r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9" name="Espace réservé du texte 8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3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3463135"/>
            <a:ext cx="2463646" cy="423067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vert="horz"/>
          <a:lstStyle>
            <a:lvl1pPr indent="0" marL="0">
              <a:buNone/>
              <a:defRPr b="1" cap="all" sz="1908">
                <a:solidFill>
                  <a:srgbClr val="E21523"/>
                </a:solidFill>
                <a:effectLst/>
                <a:uFillTx/>
                <a:latin typeface="Arial"/>
                <a:cs typeface="Arial"/>
              </a:defRPr>
            </a:lvl1pPr>
            <a:lvl2pPr>
              <a:defRPr>
                <a:effectLst/>
                <a:uFillTx/>
                <a:latin typeface="Arial"/>
                <a:cs typeface="Arial"/>
              </a:defRPr>
            </a:lvl2pPr>
            <a:lvl3pPr>
              <a:defRPr>
                <a:effectLst/>
                <a:uFillTx/>
                <a:latin typeface="Arial"/>
                <a:cs typeface="Arial"/>
              </a:defRPr>
            </a:lvl3pPr>
            <a:lvl4pPr>
              <a:defRPr>
                <a:effectLst/>
                <a:uFillTx/>
                <a:latin typeface="Arial"/>
                <a:cs typeface="Arial"/>
              </a:defRPr>
            </a:lvl4pPr>
            <a:lvl5pPr>
              <a:defRPr>
                <a:effectLst/>
                <a:uFillTx/>
                <a:latin typeface="Arial"/>
                <a:cs typeface="Arial"/>
              </a:defRPr>
            </a:lvl5pPr>
          </a:lstStyle>
          <a:p>
            <a:pPr lvl="0"/>
            <a:r>
              <a:rPr lang="fr-FR" smtClean="0">
                <a:effectLst/>
                <a:uFillTx/>
              </a:rPr>
              <a:t>Sous-titre</a:t>
            </a:r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0" name="Espace réservé du texte 1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4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192" y="3928001"/>
            <a:ext cx="2463655" cy="2667533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vert="horz"/>
          <a:lstStyle>
            <a:lvl1pPr indent="-141349" marL="141349">
              <a:defRPr sz="1669">
                <a:solidFill>
                  <a:srgbClr val="1C307E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Texte</a:t>
            </a:r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6" name="Espace réservé du texte 8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5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886989" y="3463135"/>
            <a:ext cx="2463646" cy="423067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vert="horz"/>
          <a:lstStyle>
            <a:lvl1pPr indent="0" marL="0">
              <a:buNone/>
              <a:defRPr b="1" cap="all" sz="1908">
                <a:solidFill>
                  <a:srgbClr val="E21523"/>
                </a:solidFill>
                <a:effectLst/>
                <a:uFillTx/>
                <a:latin typeface="Arial"/>
                <a:cs typeface="Arial"/>
              </a:defRPr>
            </a:lvl1pPr>
            <a:lvl2pPr>
              <a:defRPr>
                <a:effectLst/>
                <a:uFillTx/>
                <a:latin typeface="Arial"/>
                <a:cs typeface="Arial"/>
              </a:defRPr>
            </a:lvl2pPr>
            <a:lvl3pPr>
              <a:defRPr>
                <a:effectLst/>
                <a:uFillTx/>
                <a:latin typeface="Arial"/>
                <a:cs typeface="Arial"/>
              </a:defRPr>
            </a:lvl3pPr>
            <a:lvl4pPr>
              <a:defRPr>
                <a:effectLst/>
                <a:uFillTx/>
                <a:latin typeface="Arial"/>
                <a:cs typeface="Arial"/>
              </a:defRPr>
            </a:lvl4pPr>
            <a:lvl5pPr>
              <a:defRPr>
                <a:effectLst/>
                <a:uFillTx/>
                <a:latin typeface="Arial"/>
                <a:cs typeface="Arial"/>
              </a:defRPr>
            </a:lvl5pPr>
          </a:lstStyle>
          <a:p>
            <a:pPr lvl="0"/>
            <a:r>
              <a:rPr lang="fr-FR" smtClean="0">
                <a:effectLst/>
                <a:uFillTx/>
              </a:rPr>
              <a:t>Sous-titre</a:t>
            </a:r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7" name="Espace réservé du texte 1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6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886981" y="3928001"/>
            <a:ext cx="2463655" cy="2667533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vert="horz"/>
          <a:lstStyle>
            <a:lvl1pPr indent="-141349" marL="141349">
              <a:defRPr sz="1669">
                <a:solidFill>
                  <a:srgbClr val="1C307E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Texte</a:t>
            </a:r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0" name="Espace réservé du texte 8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7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350645" y="3463135"/>
            <a:ext cx="2463646" cy="423067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vert="horz"/>
          <a:lstStyle>
            <a:lvl1pPr indent="0" marL="0">
              <a:buNone/>
              <a:defRPr b="1" cap="all" sz="1908">
                <a:solidFill>
                  <a:srgbClr val="E21523"/>
                </a:solidFill>
                <a:effectLst/>
                <a:uFillTx/>
                <a:latin typeface="Arial"/>
                <a:cs typeface="Arial"/>
              </a:defRPr>
            </a:lvl1pPr>
            <a:lvl2pPr>
              <a:defRPr>
                <a:effectLst/>
                <a:uFillTx/>
                <a:latin typeface="Arial"/>
                <a:cs typeface="Arial"/>
              </a:defRPr>
            </a:lvl2pPr>
            <a:lvl3pPr>
              <a:defRPr>
                <a:effectLst/>
                <a:uFillTx/>
                <a:latin typeface="Arial"/>
                <a:cs typeface="Arial"/>
              </a:defRPr>
            </a:lvl3pPr>
            <a:lvl4pPr>
              <a:defRPr>
                <a:effectLst/>
                <a:uFillTx/>
                <a:latin typeface="Arial"/>
                <a:cs typeface="Arial"/>
              </a:defRPr>
            </a:lvl4pPr>
            <a:lvl5pPr>
              <a:defRPr>
                <a:effectLst/>
                <a:uFillTx/>
                <a:latin typeface="Arial"/>
                <a:cs typeface="Arial"/>
              </a:defRPr>
            </a:lvl5pPr>
          </a:lstStyle>
          <a:p>
            <a:pPr lvl="0"/>
            <a:r>
              <a:rPr lang="fr-FR" smtClean="0">
                <a:effectLst/>
                <a:uFillTx/>
              </a:rPr>
              <a:t>Sous-titre</a:t>
            </a:r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1" name="Espace réservé du texte 1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8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350636" y="3928001"/>
            <a:ext cx="2463655" cy="2667533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vert="horz"/>
          <a:lstStyle>
            <a:lvl1pPr indent="-141349" marL="141349">
              <a:defRPr sz="1669">
                <a:solidFill>
                  <a:srgbClr val="1C307E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Texte</a:t>
            </a:r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2" name="Espace réservé du texte 8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9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7814300" y="3463135"/>
            <a:ext cx="2463646" cy="423067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vert="horz"/>
          <a:lstStyle>
            <a:lvl1pPr indent="0" marL="0">
              <a:buNone/>
              <a:defRPr b="1" cap="all" sz="1908">
                <a:solidFill>
                  <a:srgbClr val="E21523"/>
                </a:solidFill>
                <a:effectLst/>
                <a:uFillTx/>
                <a:latin typeface="Arial"/>
                <a:cs typeface="Arial"/>
              </a:defRPr>
            </a:lvl1pPr>
            <a:lvl2pPr>
              <a:defRPr>
                <a:effectLst/>
                <a:uFillTx/>
                <a:latin typeface="Arial"/>
                <a:cs typeface="Arial"/>
              </a:defRPr>
            </a:lvl2pPr>
            <a:lvl3pPr>
              <a:defRPr>
                <a:effectLst/>
                <a:uFillTx/>
                <a:latin typeface="Arial"/>
                <a:cs typeface="Arial"/>
              </a:defRPr>
            </a:lvl3pPr>
            <a:lvl4pPr>
              <a:defRPr>
                <a:effectLst/>
                <a:uFillTx/>
                <a:latin typeface="Arial"/>
                <a:cs typeface="Arial"/>
              </a:defRPr>
            </a:lvl4pPr>
            <a:lvl5pPr>
              <a:defRPr>
                <a:effectLst/>
                <a:uFillTx/>
                <a:latin typeface="Arial"/>
                <a:cs typeface="Arial"/>
              </a:defRPr>
            </a:lvl5pPr>
          </a:lstStyle>
          <a:p>
            <a:pPr lvl="0"/>
            <a:r>
              <a:rPr lang="fr-FR" smtClean="0">
                <a:effectLst/>
                <a:uFillTx/>
              </a:rPr>
              <a:t>Sous-titre</a:t>
            </a:r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3" name="Espace réservé du texte 1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20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7814291" y="3928001"/>
            <a:ext cx="2463655" cy="2667533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vert="horz"/>
          <a:lstStyle>
            <a:lvl1pPr indent="-141349" marL="141349">
              <a:defRPr sz="1669">
                <a:solidFill>
                  <a:srgbClr val="1C307E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Texte</a:t>
            </a:r>
            <a:endParaRPr lang="fr-FR">
              <a:effectLst/>
              <a:uFillTx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id="2" name="Image 1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1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322438" y="358242"/>
            <a:ext cx="9955508" cy="1257300"/>
          </a:xfrm>
          <a:prstGeom prst="rect">
            <a:avLst/>
          </a:prstGeom>
          <a:effectLst/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/>
</p:sldLayout>
</file>

<file path=ppt/slideLayouts/slideLayout19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>
  <p:cSld name="4_Disposition personnalisée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  <a:effectLst/>
      </p:grpSpPr>
      <p:sp>
        <p:nvSpPr>
          <p:cNvPr xmlns:c="http://schemas.openxmlformats.org/drawingml/2006/chart" xmlns:pic="http://schemas.openxmlformats.org/drawingml/2006/picture" xmlns:dgm="http://schemas.openxmlformats.org/drawingml/2006/diagram" id="5" name="Espace réservé du texte 7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2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192" y="2329386"/>
            <a:ext cx="8034455" cy="769937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b" anchorCtr="0" vert="horz"/>
          <a:lstStyle>
            <a:lvl1pPr indent="0" marL="0">
              <a:buNone/>
              <a:defRPr b="1" cap="all" sz="2226">
                <a:solidFill>
                  <a:srgbClr val="1C307E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Sous-titre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Espace réservé du texte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0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59322" y="1853666"/>
            <a:ext cx="338101" cy="305335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tIns="0" vert="horz"/>
          <a:lstStyle>
            <a:lvl1pPr indent="0" marL="0">
              <a:spcBef>
                <a:spcPct val="0"/>
              </a:spcBef>
              <a:buNone/>
              <a:defRPr b="1" cap="all" sz="1669">
                <a:solidFill>
                  <a:srgbClr val="E21523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N°</a:t>
            </a:r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Espace réservé du texte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1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897422" y="1862133"/>
            <a:ext cx="1591655" cy="296868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tIns="0" vert="horz"/>
          <a:lstStyle>
            <a:lvl1pPr indent="0" marL="0">
              <a:spcBef>
                <a:spcPct val="0"/>
              </a:spcBef>
              <a:buNone/>
              <a:defRPr b="1" cap="all" sz="1669">
                <a:solidFill>
                  <a:srgbClr val="0060B0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TITRE</a:t>
            </a:r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9" name="Espace réservé du texte 8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3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1" y="3463135"/>
            <a:ext cx="5096658" cy="423067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vert="horz"/>
          <a:lstStyle>
            <a:lvl1pPr indent="0" marL="0">
              <a:buNone/>
              <a:defRPr b="1" cap="all" sz="1908">
                <a:solidFill>
                  <a:srgbClr val="E21523"/>
                </a:solidFill>
                <a:effectLst/>
                <a:uFillTx/>
                <a:latin typeface="Arial"/>
                <a:cs typeface="Arial"/>
              </a:defRPr>
            </a:lvl1pPr>
            <a:lvl2pPr>
              <a:defRPr>
                <a:effectLst/>
                <a:uFillTx/>
                <a:latin typeface="Arial"/>
                <a:cs typeface="Arial"/>
              </a:defRPr>
            </a:lvl2pPr>
            <a:lvl3pPr>
              <a:defRPr>
                <a:effectLst/>
                <a:uFillTx/>
                <a:latin typeface="Arial"/>
                <a:cs typeface="Arial"/>
              </a:defRPr>
            </a:lvl3pPr>
            <a:lvl4pPr>
              <a:defRPr>
                <a:effectLst/>
                <a:uFillTx/>
                <a:latin typeface="Arial"/>
                <a:cs typeface="Arial"/>
              </a:defRPr>
            </a:lvl4pPr>
            <a:lvl5pPr>
              <a:defRPr>
                <a:effectLst/>
                <a:uFillTx/>
                <a:latin typeface="Arial"/>
                <a:cs typeface="Arial"/>
              </a:defRPr>
            </a:lvl5pPr>
          </a:lstStyle>
          <a:p>
            <a:pPr lvl="0"/>
            <a:r>
              <a:rPr lang="fr-FR" smtClean="0">
                <a:effectLst/>
                <a:uFillTx/>
              </a:rPr>
              <a:t>Sous-titre</a:t>
            </a:r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0" name="Espace réservé du texte 1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4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191" y="3928001"/>
            <a:ext cx="9702306" cy="1490667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vert="horz"/>
          <a:lstStyle>
            <a:lvl1pPr indent="-141349" marL="141349">
              <a:defRPr sz="1669">
                <a:solidFill>
                  <a:srgbClr val="1C307E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Texte</a:t>
            </a:r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7" name="Rectangle 26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 userDrawn="1"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191" y="5546193"/>
            <a:ext cx="1851258" cy="744540"/>
          </a:xfrm>
          <a:prstGeom prst="rect">
            <a:avLst/>
          </a:prstGeom>
          <a:solidFill>
            <a:srgbClr val="9AB1DD"/>
          </a:solidFill>
          <a:ln>
            <a:noFill/>
          </a:ln>
          <a:effectLst/>
        </p:spPr>
        <p:style xmlns:c="http://schemas.openxmlformats.org/drawingml/2006/chart" xmlns:pic="http://schemas.openxmlformats.org/drawingml/2006/picture" xmlns:dgm="http://schemas.openxmlformats.org/drawingml/2006/diagram"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 xmlns:c="http://schemas.openxmlformats.org/drawingml/2006/chart" xmlns:pic="http://schemas.openxmlformats.org/drawingml/2006/picture" xmlns:dgm="http://schemas.openxmlformats.org/drawingml/2006/diagram">
          <a:bodyPr anchor="ctr" rtlCol="0"/>
          <a:lstStyle/>
          <a:p>
            <a:pPr algn="ctr" defTabSz="414538"/>
            <a:endParaRPr b="1" lang="fr-FR" sz="1669">
              <a:solidFill>
                <a:srgbClr val="1C307E"/>
              </a:solidFill>
              <a:effectLst/>
              <a:uFillTx/>
              <a:latin typeface="Arial"/>
              <a:cs typeface="Arial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0" name="Espace réservé du texte 29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5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82600" y="5546725"/>
            <a:ext cx="1825849" cy="744538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ctr" anchorCtr="0" bIns="0" lIns="0" rIns="0" tIns="0" vert="horz"/>
          <a:lstStyle>
            <a:lvl1pPr algn="ctr" indent="0" marL="0">
              <a:buNone/>
              <a:defRPr b="1" sz="1908">
                <a:solidFill>
                  <a:srgbClr val="1C307E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texte</a:t>
            </a:r>
            <a:endParaRPr lang="fr-FR">
              <a:effectLst/>
              <a:uFillTx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id="12" name="Image 11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1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348457" y="258231"/>
            <a:ext cx="9991725" cy="1323975"/>
          </a:xfrm>
          <a:prstGeom prst="rect">
            <a:avLst/>
          </a:prstGeom>
          <a:effectLst/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/>
</p:sldLayout>
</file>

<file path=ppt/slideLayouts/slideLayout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>
  <p:cSld name="Disposition personnalisée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  <a:effectLst/>
      </p:grpSpPr>
      <p:sp>
        <p:nvSpPr>
          <p:cNvPr xmlns:c="http://schemas.openxmlformats.org/drawingml/2006/chart" xmlns:pic="http://schemas.openxmlformats.org/drawingml/2006/picture" xmlns:dgm="http://schemas.openxmlformats.org/drawingml/2006/diagram" id="4" name="ZoneTexte 3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 userDrawn="1"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48711" y="601132"/>
            <a:ext cx="3674352" cy="523220"/>
          </a:xfrm>
          <a:prstGeom prst="rect">
            <a:avLst/>
          </a:prstGeom>
          <a:noFill/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r>
              <a:rPr lang="fr-FR" smtClean="0" sz="2800">
                <a:solidFill>
                  <a:srgbClr val="E21523"/>
                </a:solidFill>
                <a:effectLst/>
                <a:uFillTx/>
                <a:latin typeface="Helvetica"/>
                <a:cs typeface="Helvetica"/>
              </a:rPr>
              <a:t>INTRODUCTION</a:t>
            </a:r>
            <a:endParaRPr lang="fr-FR" sz="2800">
              <a:solidFill>
                <a:srgbClr val="E21523"/>
              </a:solidFill>
              <a:effectLst/>
              <a:uFillTx/>
              <a:latin typeface="Helvetica"/>
              <a:cs typeface="Helvetica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Espace réservé du texte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0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729" y="1056214"/>
            <a:ext cx="9659437" cy="501650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vert="horz"/>
          <a:lstStyle>
            <a:lvl1pPr indent="0" marL="0">
              <a:buNone/>
              <a:defRPr b="1" cap="all" sz="2800">
                <a:solidFill>
                  <a:srgbClr val="E21523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TITRE</a:t>
            </a:r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8" name="Espace réservé du texte 7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1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192" y="2489727"/>
            <a:ext cx="3047834" cy="769937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b" anchorCtr="0" vert="horz"/>
          <a:lstStyle>
            <a:lvl1pPr indent="0" marL="0">
              <a:buNone/>
              <a:defRPr b="1" cap="all" sz="2800">
                <a:solidFill>
                  <a:srgbClr val="1C307E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Sous-titre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2" name="Espace réservé du texte 1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2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192" y="3258607"/>
            <a:ext cx="3047834" cy="1262062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vert="horz"/>
          <a:lstStyle>
            <a:lvl1pPr indent="-177800" marL="177800">
              <a:defRPr sz="2100">
                <a:solidFill>
                  <a:srgbClr val="1C307E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Texte</a:t>
            </a:r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3" name="Espace réservé du texte 7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3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725169" y="2498194"/>
            <a:ext cx="3047829" cy="769937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b" anchorCtr="0" vert="horz"/>
          <a:lstStyle>
            <a:lvl1pPr indent="0" marL="0">
              <a:buNone/>
              <a:defRPr b="1" cap="all" sz="2800">
                <a:solidFill>
                  <a:srgbClr val="1C307E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Sous-titre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4" name="Espace réservé du texte 1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4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725169" y="3267074"/>
            <a:ext cx="3047829" cy="1262062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vert="horz"/>
          <a:lstStyle>
            <a:lvl1pPr indent="-177800" marL="177800">
              <a:defRPr sz="2100">
                <a:solidFill>
                  <a:srgbClr val="1C307E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Texte</a:t>
            </a:r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7" name="Espace réservé du texte 7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5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993148" y="2499251"/>
            <a:ext cx="3064754" cy="769937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b" anchorCtr="0" vert="horz"/>
          <a:lstStyle>
            <a:lvl1pPr indent="0" marL="0">
              <a:buNone/>
              <a:defRPr b="1" cap="all" sz="2800">
                <a:solidFill>
                  <a:srgbClr val="1C307E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Sous-titre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8" name="Espace réservé du texte 1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6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993148" y="3268131"/>
            <a:ext cx="3064754" cy="1888069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vert="horz"/>
          <a:lstStyle>
            <a:lvl1pPr indent="-177800" marL="177800">
              <a:defRPr sz="2100">
                <a:solidFill>
                  <a:srgbClr val="1C307E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Texte</a:t>
            </a:r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3" name="Espace réservé du texte 2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7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770987" y="5486401"/>
            <a:ext cx="7415212" cy="1625599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vert="horz"/>
          <a:lstStyle>
            <a:lvl1pPr indent="0" marL="0">
              <a:buFont typeface="Arial"/>
              <a:buNone/>
              <a:defRPr b="1" sz="2400">
                <a:solidFill>
                  <a:srgbClr val="0060B0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Texte</a:t>
            </a:r>
          </a:p>
          <a:p>
            <a:pPr lvl="0"/>
            <a:endParaRPr lang="fr-FR">
              <a:effectLst/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/>
</p:sldLayout>
</file>

<file path=ppt/slideLayouts/slideLayout20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>
  <p:cSld name="6_Disposition personnalisée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  <a:effectLst/>
      </p:grpSpPr>
      <p:sp>
        <p:nvSpPr>
          <p:cNvPr xmlns:c="http://schemas.openxmlformats.org/drawingml/2006/chart" xmlns:pic="http://schemas.openxmlformats.org/drawingml/2006/picture" xmlns:dgm="http://schemas.openxmlformats.org/drawingml/2006/diagram" id="5" name="Espace réservé du texte 7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2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192" y="2329386"/>
            <a:ext cx="8034455" cy="769937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b" anchorCtr="0" vert="horz"/>
          <a:lstStyle>
            <a:lvl1pPr indent="0" marL="0">
              <a:buNone/>
              <a:defRPr b="1" cap="all" sz="2226">
                <a:solidFill>
                  <a:srgbClr val="1C307E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Sous-titre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Espace réservé du texte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0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59322" y="1853666"/>
            <a:ext cx="338101" cy="305335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tIns="0" vert="horz"/>
          <a:lstStyle>
            <a:lvl1pPr indent="0" marL="0">
              <a:spcBef>
                <a:spcPct val="0"/>
              </a:spcBef>
              <a:buNone/>
              <a:defRPr b="1" cap="all" sz="1669">
                <a:solidFill>
                  <a:srgbClr val="E21523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N°</a:t>
            </a:r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Espace réservé du texte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1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897422" y="1862133"/>
            <a:ext cx="1591655" cy="296868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tIns="0" vert="horz"/>
          <a:lstStyle>
            <a:lvl1pPr indent="0" marL="0">
              <a:spcBef>
                <a:spcPct val="0"/>
              </a:spcBef>
              <a:buNone/>
              <a:defRPr b="1" cap="all" sz="1669">
                <a:solidFill>
                  <a:srgbClr val="0060B0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TITRE</a:t>
            </a:r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9" name="Espace réservé du texte 8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3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3463135"/>
            <a:ext cx="2463646" cy="423067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vert="horz"/>
          <a:lstStyle>
            <a:lvl1pPr indent="0" marL="0">
              <a:buNone/>
              <a:defRPr b="1" cap="all" sz="1908">
                <a:solidFill>
                  <a:srgbClr val="E21523"/>
                </a:solidFill>
                <a:effectLst/>
                <a:uFillTx/>
                <a:latin typeface="Arial"/>
                <a:cs typeface="Arial"/>
              </a:defRPr>
            </a:lvl1pPr>
            <a:lvl2pPr>
              <a:defRPr>
                <a:effectLst/>
                <a:uFillTx/>
                <a:latin typeface="Arial"/>
                <a:cs typeface="Arial"/>
              </a:defRPr>
            </a:lvl2pPr>
            <a:lvl3pPr>
              <a:defRPr>
                <a:effectLst/>
                <a:uFillTx/>
                <a:latin typeface="Arial"/>
                <a:cs typeface="Arial"/>
              </a:defRPr>
            </a:lvl3pPr>
            <a:lvl4pPr>
              <a:defRPr>
                <a:effectLst/>
                <a:uFillTx/>
                <a:latin typeface="Arial"/>
                <a:cs typeface="Arial"/>
              </a:defRPr>
            </a:lvl4pPr>
            <a:lvl5pPr>
              <a:defRPr>
                <a:effectLst/>
                <a:uFillTx/>
                <a:latin typeface="Arial"/>
                <a:cs typeface="Arial"/>
              </a:defRPr>
            </a:lvl5pPr>
          </a:lstStyle>
          <a:p>
            <a:pPr lvl="0"/>
            <a:r>
              <a:rPr lang="fr-FR" smtClean="0">
                <a:effectLst/>
                <a:uFillTx/>
              </a:rPr>
              <a:t>Sous-titre</a:t>
            </a:r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0" name="Espace réservé du texte 1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4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192" y="3928001"/>
            <a:ext cx="2463655" cy="440801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vert="horz"/>
          <a:lstStyle>
            <a:lvl1pPr indent="-141349" marL="141349">
              <a:defRPr sz="1669">
                <a:solidFill>
                  <a:srgbClr val="1C307E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Texte</a:t>
            </a:r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1" name="Espace réservé du texte 1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8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350636" y="3928001"/>
            <a:ext cx="2463655" cy="440800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vert="horz"/>
          <a:lstStyle>
            <a:lvl1pPr indent="-141349" marL="141349">
              <a:defRPr sz="1669">
                <a:solidFill>
                  <a:srgbClr val="1C307E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Texte</a:t>
            </a:r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8" name="Rectangle 17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 userDrawn="1"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191" y="4470927"/>
            <a:ext cx="1851258" cy="744540"/>
          </a:xfrm>
          <a:prstGeom prst="rect">
            <a:avLst/>
          </a:prstGeom>
          <a:solidFill>
            <a:srgbClr val="9AB1DD"/>
          </a:solidFill>
          <a:ln>
            <a:noFill/>
          </a:ln>
          <a:effectLst/>
        </p:spPr>
        <p:style xmlns:c="http://schemas.openxmlformats.org/drawingml/2006/chart" xmlns:pic="http://schemas.openxmlformats.org/drawingml/2006/picture" xmlns:dgm="http://schemas.openxmlformats.org/drawingml/2006/diagram"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 xmlns:c="http://schemas.openxmlformats.org/drawingml/2006/chart" xmlns:pic="http://schemas.openxmlformats.org/drawingml/2006/picture" xmlns:dgm="http://schemas.openxmlformats.org/drawingml/2006/diagram">
          <a:bodyPr anchor="ctr" rtlCol="0"/>
          <a:lstStyle/>
          <a:p>
            <a:pPr algn="ctr" defTabSz="414538"/>
            <a:endParaRPr b="1" lang="fr-FR" sz="1669">
              <a:solidFill>
                <a:srgbClr val="1C307E"/>
              </a:solidFill>
              <a:effectLst/>
              <a:uFillTx/>
              <a:latin typeface="Arial"/>
              <a:cs typeface="Arial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9" name="Espace réservé du texte 29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5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82600" y="4471459"/>
            <a:ext cx="1825849" cy="744538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ctr" anchorCtr="0" bIns="0" lIns="0" rIns="0" tIns="0" vert="horz"/>
          <a:lstStyle>
            <a:lvl1pPr algn="ctr" indent="0" marL="0">
              <a:buNone/>
              <a:defRPr b="1" sz="1908">
                <a:solidFill>
                  <a:srgbClr val="1C307E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texte</a:t>
            </a:r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4" name="Rectangle 23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 userDrawn="1"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335627" y="4471459"/>
            <a:ext cx="1611877" cy="744540"/>
          </a:xfrm>
          <a:prstGeom prst="rect">
            <a:avLst/>
          </a:prstGeom>
          <a:solidFill>
            <a:srgbClr val="9AB1DD"/>
          </a:solidFill>
          <a:ln>
            <a:noFill/>
          </a:ln>
          <a:effectLst/>
        </p:spPr>
        <p:style xmlns:c="http://schemas.openxmlformats.org/drawingml/2006/chart" xmlns:pic="http://schemas.openxmlformats.org/drawingml/2006/picture" xmlns:dgm="http://schemas.openxmlformats.org/drawingml/2006/diagram"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 xmlns:c="http://schemas.openxmlformats.org/drawingml/2006/chart" xmlns:pic="http://schemas.openxmlformats.org/drawingml/2006/picture" xmlns:dgm="http://schemas.openxmlformats.org/drawingml/2006/diagram">
          <a:bodyPr anchor="ctr" rtlCol="0"/>
          <a:lstStyle/>
          <a:p>
            <a:pPr algn="ctr" defTabSz="414538"/>
            <a:endParaRPr b="1" lang="fr-FR" sz="1669">
              <a:solidFill>
                <a:srgbClr val="1C307E"/>
              </a:solidFill>
              <a:effectLst/>
              <a:uFillTx/>
              <a:latin typeface="Arial"/>
              <a:cs typeface="Arial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5" name="Espace réservé du texte 29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9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361037" y="4471991"/>
            <a:ext cx="1589753" cy="744538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ctr" anchorCtr="0" bIns="0" lIns="0" rIns="0" tIns="0" vert="horz"/>
          <a:lstStyle>
            <a:lvl1pPr algn="ctr" indent="0" marL="0">
              <a:buNone/>
              <a:defRPr b="1" sz="1908">
                <a:solidFill>
                  <a:srgbClr val="1C307E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texte</a:t>
            </a:r>
            <a:endParaRPr lang="fr-FR">
              <a:effectLst/>
              <a:uFillTx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id="14" name="Image 13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1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222204" y="203218"/>
            <a:ext cx="10106025" cy="1409700"/>
          </a:xfrm>
          <a:prstGeom prst="rect">
            <a:avLst/>
          </a:prstGeom>
          <a:effectLst/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/>
</p:sldLayout>
</file>

<file path=ppt/slideLayouts/slideLayout2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>
  <p:cSld name="7_Disposition personnalisée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  <a:effectLst/>
      </p:grpSpPr>
      <p:sp>
        <p:nvSpPr>
          <p:cNvPr xmlns:c="http://schemas.openxmlformats.org/drawingml/2006/chart" xmlns:pic="http://schemas.openxmlformats.org/drawingml/2006/picture" xmlns:dgm="http://schemas.openxmlformats.org/drawingml/2006/diagram" id="4" name="Espace réservé du texte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0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42388" y="607476"/>
            <a:ext cx="752944" cy="764126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tIns="0" vert="horz"/>
          <a:lstStyle>
            <a:lvl1pPr indent="0" marL="0">
              <a:spcBef>
                <a:spcPct val="0"/>
              </a:spcBef>
              <a:buNone/>
              <a:defRPr b="1" cap="all" sz="3816">
                <a:solidFill>
                  <a:srgbClr val="E21523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N°</a:t>
            </a:r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Espace réservé du texte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1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346127" y="607476"/>
            <a:ext cx="3886011" cy="764126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tIns="0" vert="horz"/>
          <a:lstStyle>
            <a:lvl1pPr indent="0" marL="0">
              <a:spcBef>
                <a:spcPct val="0"/>
              </a:spcBef>
              <a:buNone/>
              <a:defRPr b="1" cap="all" sz="3816">
                <a:solidFill>
                  <a:srgbClr val="0060B0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TITRE</a:t>
            </a:r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8" name="Espace réservé du texte 7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2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192" y="1855256"/>
            <a:ext cx="8034455" cy="769937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b" anchorCtr="0" vert="horz"/>
          <a:lstStyle>
            <a:lvl1pPr indent="0" marL="0">
              <a:buNone/>
              <a:defRPr b="1" cap="all" sz="2226">
                <a:solidFill>
                  <a:srgbClr val="1C307E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Sous-titre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descr="https://download.fotolia.com/DownloadContent/2/jkJk0rgjuwxzpUZ2MmaZfHQXk4FM4fnd/Fotolia_77356508_S" id="5" name="AutoShape 2"/>
          <p:cNvSpPr xmlns:c="http://schemas.openxmlformats.org/drawingml/2006/chart" xmlns:pic="http://schemas.openxmlformats.org/drawingml/2006/picture" xmlns:dgm="http://schemas.openxmlformats.org/drawingml/2006/diagram">
            <a:spLocks noChangeArrowheads="1" noChangeAspect="1"/>
          </p:cNvSpPr>
          <p:nvPr userDrawn="1"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55575" y="-144463"/>
            <a:ext cx="304800" cy="304801"/>
          </a:xfrm>
          <a:prstGeom prst="rect">
            <a:avLst/>
          </a:prstGeom>
          <a:noFill/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36347" compatLnSpc="1" lIns="72694" rIns="72694" tIns="36347" vert="horz" wrap="square">
            <a:prstTxWarp prst="textNoShape">
              <a:avLst/>
            </a:prstTxWarp>
          </a:bodyPr>
          <a:lstStyle/>
          <a:p>
            <a:pPr defTabSz="414538"/>
            <a:endParaRPr lang="fr-FR" sz="1669"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descr="https://download.fotolia.com/DownloadContent/2/jkJk0rgjuwxzpUZ2MmaZfHQXk4FM4fnd/Fotolia_77356508_S" id="9" name="AutoShape 6"/>
          <p:cNvSpPr xmlns:c="http://schemas.openxmlformats.org/drawingml/2006/chart" xmlns:pic="http://schemas.openxmlformats.org/drawingml/2006/picture" xmlns:dgm="http://schemas.openxmlformats.org/drawingml/2006/diagram">
            <a:spLocks noChangeArrowheads="1" noChangeAspect="1"/>
          </p:cNvSpPr>
          <p:nvPr userDrawn="1"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60375" y="160337"/>
            <a:ext cx="304800" cy="304801"/>
          </a:xfrm>
          <a:prstGeom prst="rect">
            <a:avLst/>
          </a:prstGeom>
          <a:noFill/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t" anchorCtr="0" bIns="36347" compatLnSpc="1" lIns="72694" rIns="72694" tIns="36347" vert="horz" wrap="square">
            <a:prstTxWarp prst="textNoShape">
              <a:avLst/>
            </a:prstTxWarp>
          </a:bodyPr>
          <a:lstStyle/>
          <a:p>
            <a:pPr defTabSz="414538"/>
            <a:endParaRPr lang="fr-FR" sz="1669">
              <a:solidFill>
                <a:srgbClr val="000000"/>
              </a:solidFill>
              <a:effectLst/>
              <a:uFillTx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id="10" name="Image 9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1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287866" y="2882899"/>
            <a:ext cx="10121900" cy="4356100"/>
          </a:xfrm>
          <a:prstGeom prst="rect">
            <a:avLst/>
          </a:prstGeom>
          <a:effectLst/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/>
</p:sldLayout>
</file>

<file path=ppt/slideLayouts/slideLayout2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>
  <p:cSld name="8_Disposition personnalisée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  <a:effectLst/>
      </p:grpSpPr>
      <p:pic>
        <p:nvPicPr>
          <p:cNvPr xmlns:c="http://schemas.openxmlformats.org/drawingml/2006/chart" xmlns:pic="http://schemas.openxmlformats.org/drawingml/2006/picture" xmlns:dgm="http://schemas.openxmlformats.org/drawingml/2006/diagram" id="2" name="Image 1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1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296332" y="291564"/>
            <a:ext cx="10121900" cy="1384300"/>
          </a:xfrm>
          <a:prstGeom prst="rect">
            <a:avLst/>
          </a:prstGeom>
          <a:effectLst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5" name="Espace réservé du texte 7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2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192" y="2329386"/>
            <a:ext cx="8034455" cy="769937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b" anchorCtr="0" vert="horz"/>
          <a:lstStyle>
            <a:lvl1pPr indent="0" marL="0">
              <a:buNone/>
              <a:defRPr b="1" cap="all" sz="2226">
                <a:solidFill>
                  <a:srgbClr val="1C307E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Sous-titre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Espace réservé du texte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0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59322" y="1853666"/>
            <a:ext cx="338101" cy="305335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tIns="0" vert="horz"/>
          <a:lstStyle>
            <a:lvl1pPr indent="0" marL="0">
              <a:spcBef>
                <a:spcPct val="0"/>
              </a:spcBef>
              <a:buNone/>
              <a:defRPr b="1" cap="all" sz="1669">
                <a:solidFill>
                  <a:srgbClr val="E21523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N°</a:t>
            </a:r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Espace réservé du texte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1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897422" y="1862133"/>
            <a:ext cx="1591655" cy="296868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tIns="0" vert="horz"/>
          <a:lstStyle>
            <a:lvl1pPr indent="0" marL="0">
              <a:spcBef>
                <a:spcPct val="0"/>
              </a:spcBef>
              <a:buNone/>
              <a:defRPr b="1" cap="all" sz="1669">
                <a:solidFill>
                  <a:srgbClr val="0060B0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TITRE</a:t>
            </a:r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9" name="Espace réservé du texte 8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3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3446465"/>
            <a:ext cx="5570768" cy="490537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vert="horz"/>
          <a:lstStyle>
            <a:lvl1pPr indent="0" marL="0">
              <a:buNone/>
              <a:defRPr b="1" cap="all" sz="1908">
                <a:solidFill>
                  <a:srgbClr val="E21523"/>
                </a:solidFill>
                <a:effectLst/>
                <a:uFillTx/>
                <a:latin typeface="Arial"/>
                <a:cs typeface="Arial"/>
              </a:defRPr>
            </a:lvl1pPr>
            <a:lvl2pPr>
              <a:defRPr>
                <a:effectLst/>
                <a:uFillTx/>
                <a:latin typeface="Arial"/>
                <a:cs typeface="Arial"/>
              </a:defRPr>
            </a:lvl2pPr>
            <a:lvl3pPr>
              <a:defRPr>
                <a:effectLst/>
                <a:uFillTx/>
                <a:latin typeface="Arial"/>
                <a:cs typeface="Arial"/>
              </a:defRPr>
            </a:lvl3pPr>
            <a:lvl4pPr>
              <a:defRPr>
                <a:effectLst/>
                <a:uFillTx/>
                <a:latin typeface="Arial"/>
                <a:cs typeface="Arial"/>
              </a:defRPr>
            </a:lvl4pPr>
            <a:lvl5pPr>
              <a:defRPr>
                <a:effectLst/>
                <a:uFillTx/>
                <a:latin typeface="Arial"/>
                <a:cs typeface="Arial"/>
              </a:defRPr>
            </a:lvl5pPr>
          </a:lstStyle>
          <a:p>
            <a:pPr lvl="0"/>
            <a:r>
              <a:rPr lang="fr-FR" smtClean="0">
                <a:effectLst/>
                <a:uFillTx/>
              </a:rPr>
              <a:t>Sous-titre</a:t>
            </a:r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0" name="Espace réservé du texte 1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4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3920069"/>
            <a:ext cx="9744628" cy="990600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vert="horz"/>
          <a:lstStyle>
            <a:lvl1pPr indent="-141349" marL="141349">
              <a:defRPr sz="1669">
                <a:solidFill>
                  <a:srgbClr val="1C307E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Texte</a:t>
            </a:r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1" name="Espace réservé du texte 8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5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192" y="5122862"/>
            <a:ext cx="6645991" cy="490537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vert="horz"/>
          <a:lstStyle>
            <a:lvl1pPr indent="0" marL="0">
              <a:buNone/>
              <a:defRPr b="1" cap="all" sz="1908">
                <a:solidFill>
                  <a:srgbClr val="E21523"/>
                </a:solidFill>
                <a:effectLst/>
                <a:uFillTx/>
                <a:latin typeface="Arial"/>
                <a:cs typeface="Arial"/>
              </a:defRPr>
            </a:lvl1pPr>
            <a:lvl2pPr>
              <a:defRPr>
                <a:effectLst/>
                <a:uFillTx/>
                <a:latin typeface="Arial"/>
                <a:cs typeface="Arial"/>
              </a:defRPr>
            </a:lvl2pPr>
            <a:lvl3pPr>
              <a:defRPr>
                <a:effectLst/>
                <a:uFillTx/>
                <a:latin typeface="Arial"/>
                <a:cs typeface="Arial"/>
              </a:defRPr>
            </a:lvl3pPr>
            <a:lvl4pPr>
              <a:defRPr>
                <a:effectLst/>
                <a:uFillTx/>
                <a:latin typeface="Arial"/>
                <a:cs typeface="Arial"/>
              </a:defRPr>
            </a:lvl4pPr>
            <a:lvl5pPr>
              <a:defRPr>
                <a:effectLst/>
                <a:uFillTx/>
                <a:latin typeface="Arial"/>
                <a:cs typeface="Arial"/>
              </a:defRPr>
            </a:lvl5pPr>
          </a:lstStyle>
          <a:p>
            <a:pPr lvl="0"/>
            <a:r>
              <a:rPr lang="fr-FR" smtClean="0">
                <a:effectLst/>
                <a:uFillTx/>
              </a:rPr>
              <a:t>Sous-titre</a:t>
            </a:r>
            <a:endParaRPr lang="fr-FR">
              <a:effectLst/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/>
</p:sldLayout>
</file>

<file path=ppt/slideLayouts/slideLayout2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>
  <p:cSld name="9_Disposition personnalisée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  <a:effectLst/>
      </p:grpSpPr>
      <p:sp>
        <p:nvSpPr>
          <p:cNvPr xmlns:c="http://schemas.openxmlformats.org/drawingml/2006/chart" xmlns:pic="http://schemas.openxmlformats.org/drawingml/2006/picture" xmlns:dgm="http://schemas.openxmlformats.org/drawingml/2006/diagram" id="5" name="Espace réservé du texte 7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2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192" y="2329386"/>
            <a:ext cx="8034455" cy="769937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b" anchorCtr="0" vert="horz"/>
          <a:lstStyle>
            <a:lvl1pPr indent="0" marL="0">
              <a:buNone/>
              <a:defRPr b="1" cap="all" sz="2226">
                <a:solidFill>
                  <a:srgbClr val="1C307E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Sous-titre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Espace réservé du texte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0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59322" y="1853666"/>
            <a:ext cx="338101" cy="305335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tIns="0" vert="horz"/>
          <a:lstStyle>
            <a:lvl1pPr indent="0" marL="0">
              <a:spcBef>
                <a:spcPct val="0"/>
              </a:spcBef>
              <a:buNone/>
              <a:defRPr b="1" cap="all" sz="1669">
                <a:solidFill>
                  <a:srgbClr val="E21523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N°</a:t>
            </a:r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Espace réservé du texte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1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897422" y="1862133"/>
            <a:ext cx="1591655" cy="296868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tIns="0" vert="horz"/>
          <a:lstStyle>
            <a:lvl1pPr indent="0" marL="0">
              <a:spcBef>
                <a:spcPct val="0"/>
              </a:spcBef>
              <a:buNone/>
              <a:defRPr b="1" cap="all" sz="1669">
                <a:solidFill>
                  <a:srgbClr val="0060B0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TITRE</a:t>
            </a:r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0" name="Espace réservé du texte 1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4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3471334"/>
            <a:ext cx="9744628" cy="2633133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vert="horz"/>
          <a:lstStyle>
            <a:lvl1pPr indent="0" marL="0">
              <a:buNone/>
              <a:defRPr sz="1669">
                <a:solidFill>
                  <a:srgbClr val="1C307E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Texte</a:t>
            </a:r>
            <a:endParaRPr lang="fr-FR">
              <a:effectLst/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/>
</p:sldLayout>
</file>

<file path=ppt/slideLayouts/slideLayout2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 name="10_Disposition personnalisée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  <a:effectLst/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" name="Espace réservé du texte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1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1" y="441547"/>
            <a:ext cx="1591655" cy="296868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tIns="0" vert="horz"/>
          <a:lstStyle>
            <a:lvl1pPr indent="0" marL="0">
              <a:spcBef>
                <a:spcPct val="0"/>
              </a:spcBef>
              <a:buNone/>
              <a:defRPr b="1" cap="all" sz="1669">
                <a:solidFill>
                  <a:srgbClr val="0060B0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TITRE</a:t>
            </a:r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0" name="Espace réservé du texte 1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4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2377320"/>
            <a:ext cx="9744628" cy="2633133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vert="horz"/>
          <a:lstStyle>
            <a:lvl1pPr indent="0" marL="0">
              <a:buNone/>
              <a:defRPr sz="1669">
                <a:solidFill>
                  <a:srgbClr val="1C307E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Texte</a:t>
            </a:r>
            <a:endParaRPr lang="fr-FR">
              <a:effectLst/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/>
</p:sldLayout>
</file>

<file path=ppt/slideLayouts/slideLayout2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 name="11_Disposition personnalisée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  <a:effectLst/>
      </p:grpSpPr>
      <p:sp>
        <p:nvSpPr>
          <p:cNvPr xmlns:c="http://schemas.openxmlformats.org/drawingml/2006/chart" xmlns:pic="http://schemas.openxmlformats.org/drawingml/2006/picture" xmlns:dgm="http://schemas.openxmlformats.org/drawingml/2006/diagram" id="7" name="Espace réservé du texte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1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1" y="441547"/>
            <a:ext cx="1591655" cy="296868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tIns="0" vert="horz"/>
          <a:lstStyle>
            <a:lvl1pPr indent="0" marL="0">
              <a:spcBef>
                <a:spcPct val="0"/>
              </a:spcBef>
              <a:buNone/>
              <a:defRPr b="1" cap="all" sz="1669">
                <a:solidFill>
                  <a:srgbClr val="0060B0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TITRE</a:t>
            </a:r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0" name="Espace réservé du texte 1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4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2377320"/>
            <a:ext cx="9744628" cy="2633133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vert="horz"/>
          <a:lstStyle>
            <a:lvl1pPr indent="0" marL="0">
              <a:buNone/>
              <a:defRPr sz="1669">
                <a:solidFill>
                  <a:srgbClr val="1C307E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Texte</a:t>
            </a:r>
            <a:endParaRPr lang="fr-FR">
              <a:effectLst/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/>
</p:sldLayout>
</file>

<file path=ppt/slideLayouts/slideLayout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>
  <p:cSld name="1_Disposition personnalisée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  <a:effectLst/>
      </p:grpSpPr>
      <p:sp>
        <p:nvSpPr>
          <p:cNvPr xmlns:c="http://schemas.openxmlformats.org/drawingml/2006/chart" xmlns:pic="http://schemas.openxmlformats.org/drawingml/2006/picture" xmlns:dgm="http://schemas.openxmlformats.org/drawingml/2006/diagram" id="4" name="Espace réservé du texte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0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42388" y="607476"/>
            <a:ext cx="752944" cy="764126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tIns="0" vert="horz"/>
          <a:lstStyle>
            <a:lvl1pPr indent="0" marL="0">
              <a:spcBef>
                <a:spcPct val="0"/>
              </a:spcBef>
              <a:buNone/>
              <a:defRPr b="1" cap="all" sz="4800">
                <a:solidFill>
                  <a:srgbClr val="E21523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N°</a:t>
            </a:r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Espace réservé du texte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1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346127" y="607476"/>
            <a:ext cx="3886011" cy="764126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tIns="0" vert="horz"/>
          <a:lstStyle>
            <a:lvl1pPr indent="0" marL="0">
              <a:spcBef>
                <a:spcPct val="0"/>
              </a:spcBef>
              <a:buNone/>
              <a:defRPr b="1" cap="all" sz="4800">
                <a:solidFill>
                  <a:srgbClr val="0060B0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TITRE</a:t>
            </a:r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8" name="Espace réservé du texte 7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2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191" y="1855256"/>
            <a:ext cx="8034455" cy="769937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b" anchorCtr="0" vert="horz"/>
          <a:lstStyle>
            <a:lvl1pPr indent="0" marL="0">
              <a:buNone/>
              <a:defRPr b="1" cap="all" sz="2800">
                <a:solidFill>
                  <a:srgbClr val="1C307E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Sous-titre</a:t>
            </a: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id="12" name="Image 11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1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287866" y="2882899"/>
            <a:ext cx="10121900" cy="4356100"/>
          </a:xfrm>
          <a:prstGeom prst="rect">
            <a:avLst/>
          </a:prstGeom>
          <a:effectLst/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/>
</p:sldLayout>
</file>

<file path=ppt/slideLayouts/slideLayout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>
  <p:cSld name="2_Disposition personnalisée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  <a:effectLst/>
      </p:grpSpPr>
      <p:pic>
        <p:nvPicPr>
          <p:cNvPr xmlns:c="http://schemas.openxmlformats.org/drawingml/2006/chart" xmlns:pic="http://schemas.openxmlformats.org/drawingml/2006/picture" xmlns:dgm="http://schemas.openxmlformats.org/drawingml/2006/diagram" id="4" name="Image 3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1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296332" y="292101"/>
            <a:ext cx="10121900" cy="1384300"/>
          </a:xfrm>
          <a:prstGeom prst="rect">
            <a:avLst/>
          </a:prstGeom>
          <a:effectLst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5" name="Espace réservé du texte 7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2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191" y="2329385"/>
            <a:ext cx="8034455" cy="769937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b" anchorCtr="0" vert="horz"/>
          <a:lstStyle>
            <a:lvl1pPr indent="0" marL="0">
              <a:buNone/>
              <a:defRPr b="1" cap="all" sz="2800">
                <a:solidFill>
                  <a:srgbClr val="1C307E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Sous-titre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Espace réservé du texte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0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59321" y="1853665"/>
            <a:ext cx="338101" cy="305335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tIns="0" vert="horz"/>
          <a:lstStyle>
            <a:lvl1pPr indent="0" marL="0">
              <a:spcBef>
                <a:spcPct val="0"/>
              </a:spcBef>
              <a:buNone/>
              <a:defRPr b="1" cap="all" sz="2100">
                <a:solidFill>
                  <a:srgbClr val="E21523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N°</a:t>
            </a:r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Espace réservé du texte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1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897422" y="1862133"/>
            <a:ext cx="1591655" cy="296868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tIns="0" vert="horz"/>
          <a:lstStyle>
            <a:lvl1pPr indent="0" marL="0">
              <a:spcBef>
                <a:spcPct val="0"/>
              </a:spcBef>
              <a:buNone/>
              <a:defRPr b="1" cap="all" sz="2100">
                <a:solidFill>
                  <a:srgbClr val="0060B0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TITRE</a:t>
            </a:r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9" name="Espace réservé du texte 8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3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3133195"/>
            <a:ext cx="2031877" cy="490537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vert="horz"/>
          <a:lstStyle>
            <a:lvl1pPr indent="0" marL="0">
              <a:buNone/>
              <a:defRPr b="1" sz="2400">
                <a:solidFill>
                  <a:srgbClr val="E21523"/>
                </a:solidFill>
                <a:effectLst/>
                <a:uFillTx/>
                <a:latin typeface="Arial"/>
                <a:cs typeface="Arial"/>
              </a:defRPr>
            </a:lvl1pPr>
            <a:lvl2pPr>
              <a:defRPr>
                <a:effectLst/>
                <a:uFillTx/>
                <a:latin typeface="Arial"/>
                <a:cs typeface="Arial"/>
              </a:defRPr>
            </a:lvl2pPr>
            <a:lvl3pPr>
              <a:defRPr>
                <a:effectLst/>
                <a:uFillTx/>
                <a:latin typeface="Arial"/>
                <a:cs typeface="Arial"/>
              </a:defRPr>
            </a:lvl3pPr>
            <a:lvl4pPr>
              <a:defRPr>
                <a:effectLst/>
                <a:uFillTx/>
                <a:latin typeface="Arial"/>
                <a:cs typeface="Arial"/>
              </a:defRPr>
            </a:lvl4pPr>
            <a:lvl5pPr>
              <a:defRPr>
                <a:effectLst/>
                <a:uFillTx/>
                <a:latin typeface="Arial"/>
                <a:cs typeface="Arial"/>
              </a:defRPr>
            </a:lvl5pPr>
          </a:lstStyle>
          <a:p>
            <a:pPr lvl="0"/>
            <a:r>
              <a:rPr lang="fr-FR" smtClean="0">
                <a:effectLst/>
                <a:uFillTx/>
              </a:rPr>
              <a:t>Sous-titre</a:t>
            </a:r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0" name="Espace réservé du texte 1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4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3597797"/>
            <a:ext cx="9744628" cy="1744669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vert="horz"/>
          <a:lstStyle>
            <a:lvl1pPr indent="-177800" marL="177800">
              <a:defRPr sz="2100">
                <a:solidFill>
                  <a:srgbClr val="1C307E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Texte</a:t>
            </a:r>
            <a:endParaRPr lang="fr-FR">
              <a:effectLst/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/>
</p:sldLayout>
</file>

<file path=ppt/slideLayouts/slideLayout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>
  <p:cSld name="3_Disposition personnalisée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  <a:effectLst/>
      </p:grpSpPr>
      <p:pic>
        <p:nvPicPr>
          <p:cNvPr xmlns:c="http://schemas.openxmlformats.org/drawingml/2006/chart" xmlns:pic="http://schemas.openxmlformats.org/drawingml/2006/picture" xmlns:dgm="http://schemas.openxmlformats.org/drawingml/2006/diagram" id="3" name="Image 2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1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287866" y="2882899"/>
            <a:ext cx="10121900" cy="4356100"/>
          </a:xfrm>
          <a:prstGeom prst="rect">
            <a:avLst/>
          </a:prstGeom>
          <a:effectLst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4" name="Espace réservé du texte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0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42388" y="607476"/>
            <a:ext cx="752944" cy="764126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tIns="0" vert="horz"/>
          <a:lstStyle>
            <a:lvl1pPr indent="0" marL="0">
              <a:spcBef>
                <a:spcPct val="0"/>
              </a:spcBef>
              <a:buNone/>
              <a:defRPr b="1" cap="all" sz="4800">
                <a:solidFill>
                  <a:srgbClr val="E21523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N°</a:t>
            </a:r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Espace réservé du texte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1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346127" y="607476"/>
            <a:ext cx="3886011" cy="764126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tIns="0" vert="horz"/>
          <a:lstStyle>
            <a:lvl1pPr indent="0" marL="0">
              <a:spcBef>
                <a:spcPct val="0"/>
              </a:spcBef>
              <a:buNone/>
              <a:defRPr b="1" cap="all" sz="4800">
                <a:solidFill>
                  <a:srgbClr val="0060B0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TITRE</a:t>
            </a:r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8" name="Espace réservé du texte 7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2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191" y="1855256"/>
            <a:ext cx="8034455" cy="769937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b" anchorCtr="0" vert="horz"/>
          <a:lstStyle>
            <a:lvl1pPr indent="0" marL="0">
              <a:buNone/>
              <a:defRPr b="1" cap="all" sz="2800">
                <a:solidFill>
                  <a:srgbClr val="1C307E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Sous-titre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/>
</p:sldLayout>
</file>

<file path=ppt/slideLayouts/slideLayout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>
  <p:cSld name="5_Disposition personnalisée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  <a:effectLst/>
      </p:grpSpPr>
      <p:pic>
        <p:nvPicPr>
          <p:cNvPr xmlns:c="http://schemas.openxmlformats.org/drawingml/2006/chart" xmlns:pic="http://schemas.openxmlformats.org/drawingml/2006/picture" xmlns:dgm="http://schemas.openxmlformats.org/drawingml/2006/diagram" id="3" name="Image 2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1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289685" y="292101"/>
            <a:ext cx="10121900" cy="1384300"/>
          </a:xfrm>
          <a:prstGeom prst="rect">
            <a:avLst/>
          </a:prstGeom>
          <a:effectLst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5" name="Espace réservé du texte 7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2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191" y="2329385"/>
            <a:ext cx="8034455" cy="769937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b" anchorCtr="0" vert="horz"/>
          <a:lstStyle>
            <a:lvl1pPr indent="0" marL="0">
              <a:buNone/>
              <a:defRPr b="1" cap="all" sz="2800">
                <a:solidFill>
                  <a:srgbClr val="1C307E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Sous-titre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Espace réservé du texte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0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59321" y="1853665"/>
            <a:ext cx="338101" cy="305335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tIns="0" vert="horz"/>
          <a:lstStyle>
            <a:lvl1pPr indent="0" marL="0">
              <a:spcBef>
                <a:spcPct val="0"/>
              </a:spcBef>
              <a:buNone/>
              <a:defRPr b="1" cap="all" sz="2100">
                <a:solidFill>
                  <a:srgbClr val="E21523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N°</a:t>
            </a:r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Espace réservé du texte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1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897422" y="1862133"/>
            <a:ext cx="1591655" cy="296868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tIns="0" vert="horz"/>
          <a:lstStyle>
            <a:lvl1pPr indent="0" marL="0">
              <a:spcBef>
                <a:spcPct val="0"/>
              </a:spcBef>
              <a:buNone/>
              <a:defRPr b="1" cap="all" sz="2100">
                <a:solidFill>
                  <a:srgbClr val="0060B0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TITRE</a:t>
            </a:r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9" name="Espace réservé du texte 8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3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3463134"/>
            <a:ext cx="2463646" cy="423068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vert="horz"/>
          <a:lstStyle>
            <a:lvl1pPr indent="0" marL="0">
              <a:buNone/>
              <a:defRPr b="1" cap="all" sz="2400">
                <a:solidFill>
                  <a:srgbClr val="E21523"/>
                </a:solidFill>
                <a:effectLst/>
                <a:uFillTx/>
                <a:latin typeface="Arial"/>
                <a:cs typeface="Arial"/>
              </a:defRPr>
            </a:lvl1pPr>
            <a:lvl2pPr>
              <a:defRPr>
                <a:effectLst/>
                <a:uFillTx/>
                <a:latin typeface="Arial"/>
                <a:cs typeface="Arial"/>
              </a:defRPr>
            </a:lvl2pPr>
            <a:lvl3pPr>
              <a:defRPr>
                <a:effectLst/>
                <a:uFillTx/>
                <a:latin typeface="Arial"/>
                <a:cs typeface="Arial"/>
              </a:defRPr>
            </a:lvl3pPr>
            <a:lvl4pPr>
              <a:defRPr>
                <a:effectLst/>
                <a:uFillTx/>
                <a:latin typeface="Arial"/>
                <a:cs typeface="Arial"/>
              </a:defRPr>
            </a:lvl4pPr>
            <a:lvl5pPr>
              <a:defRPr>
                <a:effectLst/>
                <a:uFillTx/>
                <a:latin typeface="Arial"/>
                <a:cs typeface="Arial"/>
              </a:defRPr>
            </a:lvl5pPr>
          </a:lstStyle>
          <a:p>
            <a:pPr lvl="0"/>
            <a:r>
              <a:rPr lang="fr-FR" smtClean="0">
                <a:effectLst/>
                <a:uFillTx/>
              </a:rPr>
              <a:t>Sous-titre</a:t>
            </a:r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0" name="Espace réservé du texte 1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4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191" y="3928000"/>
            <a:ext cx="2463655" cy="2667533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vert="horz"/>
          <a:lstStyle>
            <a:lvl1pPr indent="-177800" marL="177800">
              <a:defRPr sz="2100">
                <a:solidFill>
                  <a:srgbClr val="1C307E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Texte</a:t>
            </a:r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6" name="Espace réservé du texte 8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5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886989" y="3463134"/>
            <a:ext cx="2463646" cy="423068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vert="horz"/>
          <a:lstStyle>
            <a:lvl1pPr indent="0" marL="0">
              <a:buNone/>
              <a:defRPr b="1" cap="all" sz="2400">
                <a:solidFill>
                  <a:srgbClr val="E21523"/>
                </a:solidFill>
                <a:effectLst/>
                <a:uFillTx/>
                <a:latin typeface="Arial"/>
                <a:cs typeface="Arial"/>
              </a:defRPr>
            </a:lvl1pPr>
            <a:lvl2pPr>
              <a:defRPr>
                <a:effectLst/>
                <a:uFillTx/>
                <a:latin typeface="Arial"/>
                <a:cs typeface="Arial"/>
              </a:defRPr>
            </a:lvl2pPr>
            <a:lvl3pPr>
              <a:defRPr>
                <a:effectLst/>
                <a:uFillTx/>
                <a:latin typeface="Arial"/>
                <a:cs typeface="Arial"/>
              </a:defRPr>
            </a:lvl3pPr>
            <a:lvl4pPr>
              <a:defRPr>
                <a:effectLst/>
                <a:uFillTx/>
                <a:latin typeface="Arial"/>
                <a:cs typeface="Arial"/>
              </a:defRPr>
            </a:lvl4pPr>
            <a:lvl5pPr>
              <a:defRPr>
                <a:effectLst/>
                <a:uFillTx/>
                <a:latin typeface="Arial"/>
                <a:cs typeface="Arial"/>
              </a:defRPr>
            </a:lvl5pPr>
          </a:lstStyle>
          <a:p>
            <a:pPr lvl="0"/>
            <a:r>
              <a:rPr lang="fr-FR" smtClean="0">
                <a:effectLst/>
                <a:uFillTx/>
              </a:rPr>
              <a:t>Sous-titre</a:t>
            </a:r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7" name="Espace réservé du texte 1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6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886980" y="3928000"/>
            <a:ext cx="2463655" cy="2667533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vert="horz"/>
          <a:lstStyle>
            <a:lvl1pPr indent="-177800" marL="177800">
              <a:defRPr sz="2100">
                <a:solidFill>
                  <a:srgbClr val="1C307E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Texte</a:t>
            </a:r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0" name="Espace réservé du texte 8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7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350644" y="3463134"/>
            <a:ext cx="2463646" cy="423068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vert="horz"/>
          <a:lstStyle>
            <a:lvl1pPr indent="0" marL="0">
              <a:buNone/>
              <a:defRPr b="1" cap="all" sz="2400">
                <a:solidFill>
                  <a:srgbClr val="E21523"/>
                </a:solidFill>
                <a:effectLst/>
                <a:uFillTx/>
                <a:latin typeface="Arial"/>
                <a:cs typeface="Arial"/>
              </a:defRPr>
            </a:lvl1pPr>
            <a:lvl2pPr>
              <a:defRPr>
                <a:effectLst/>
                <a:uFillTx/>
                <a:latin typeface="Arial"/>
                <a:cs typeface="Arial"/>
              </a:defRPr>
            </a:lvl2pPr>
            <a:lvl3pPr>
              <a:defRPr>
                <a:effectLst/>
                <a:uFillTx/>
                <a:latin typeface="Arial"/>
                <a:cs typeface="Arial"/>
              </a:defRPr>
            </a:lvl3pPr>
            <a:lvl4pPr>
              <a:defRPr>
                <a:effectLst/>
                <a:uFillTx/>
                <a:latin typeface="Arial"/>
                <a:cs typeface="Arial"/>
              </a:defRPr>
            </a:lvl4pPr>
            <a:lvl5pPr>
              <a:defRPr>
                <a:effectLst/>
                <a:uFillTx/>
                <a:latin typeface="Arial"/>
                <a:cs typeface="Arial"/>
              </a:defRPr>
            </a:lvl5pPr>
          </a:lstStyle>
          <a:p>
            <a:pPr lvl="0"/>
            <a:r>
              <a:rPr lang="fr-FR" smtClean="0">
                <a:effectLst/>
                <a:uFillTx/>
              </a:rPr>
              <a:t>Sous-titre</a:t>
            </a:r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1" name="Espace réservé du texte 1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8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350635" y="3928000"/>
            <a:ext cx="2463655" cy="2667533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vert="horz"/>
          <a:lstStyle>
            <a:lvl1pPr indent="-177800" marL="177800">
              <a:defRPr sz="2100">
                <a:solidFill>
                  <a:srgbClr val="1C307E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Texte</a:t>
            </a:r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2" name="Espace réservé du texte 8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9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7814299" y="3463134"/>
            <a:ext cx="2463646" cy="423068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vert="horz"/>
          <a:lstStyle>
            <a:lvl1pPr indent="0" marL="0">
              <a:buNone/>
              <a:defRPr b="1" cap="all" sz="2400">
                <a:solidFill>
                  <a:srgbClr val="E21523"/>
                </a:solidFill>
                <a:effectLst/>
                <a:uFillTx/>
                <a:latin typeface="Arial"/>
                <a:cs typeface="Arial"/>
              </a:defRPr>
            </a:lvl1pPr>
            <a:lvl2pPr>
              <a:defRPr>
                <a:effectLst/>
                <a:uFillTx/>
                <a:latin typeface="Arial"/>
                <a:cs typeface="Arial"/>
              </a:defRPr>
            </a:lvl2pPr>
            <a:lvl3pPr>
              <a:defRPr>
                <a:effectLst/>
                <a:uFillTx/>
                <a:latin typeface="Arial"/>
                <a:cs typeface="Arial"/>
              </a:defRPr>
            </a:lvl3pPr>
            <a:lvl4pPr>
              <a:defRPr>
                <a:effectLst/>
                <a:uFillTx/>
                <a:latin typeface="Arial"/>
                <a:cs typeface="Arial"/>
              </a:defRPr>
            </a:lvl4pPr>
            <a:lvl5pPr>
              <a:defRPr>
                <a:effectLst/>
                <a:uFillTx/>
                <a:latin typeface="Arial"/>
                <a:cs typeface="Arial"/>
              </a:defRPr>
            </a:lvl5pPr>
          </a:lstStyle>
          <a:p>
            <a:pPr lvl="0"/>
            <a:r>
              <a:rPr lang="fr-FR" smtClean="0">
                <a:effectLst/>
                <a:uFillTx/>
              </a:rPr>
              <a:t>Sous-titre</a:t>
            </a:r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3" name="Espace réservé du texte 1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20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7814290" y="3928000"/>
            <a:ext cx="2463655" cy="2667533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vert="horz"/>
          <a:lstStyle>
            <a:lvl1pPr indent="-177800" marL="177800">
              <a:defRPr sz="2100">
                <a:solidFill>
                  <a:srgbClr val="1C307E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Texte</a:t>
            </a:r>
            <a:endParaRPr lang="fr-FR">
              <a:effectLst/>
              <a:uFillTx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id="4" name="Image 3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289685" y="292101"/>
            <a:ext cx="1854200" cy="1384300"/>
          </a:xfrm>
          <a:prstGeom prst="rect">
            <a:avLst/>
          </a:prstGeom>
          <a:effectLst/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/>
</p:sldLayout>
</file>

<file path=ppt/slideLayouts/slideLayout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>
  <p:cSld name="4_Disposition personnalisée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  <a:effectLst/>
      </p:grpSpPr>
      <p:sp>
        <p:nvSpPr>
          <p:cNvPr xmlns:c="http://schemas.openxmlformats.org/drawingml/2006/chart" xmlns:pic="http://schemas.openxmlformats.org/drawingml/2006/picture" xmlns:dgm="http://schemas.openxmlformats.org/drawingml/2006/diagram" id="5" name="Espace réservé du texte 7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2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191" y="2329385"/>
            <a:ext cx="8034455" cy="769937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b" anchorCtr="0" vert="horz"/>
          <a:lstStyle>
            <a:lvl1pPr indent="0" marL="0">
              <a:buNone/>
              <a:defRPr b="1" cap="all" sz="2800">
                <a:solidFill>
                  <a:srgbClr val="1C307E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Sous-titre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Espace réservé du texte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0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59321" y="1853665"/>
            <a:ext cx="338101" cy="305335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tIns="0" vert="horz"/>
          <a:lstStyle>
            <a:lvl1pPr indent="0" marL="0">
              <a:spcBef>
                <a:spcPct val="0"/>
              </a:spcBef>
              <a:buNone/>
              <a:defRPr b="1" cap="all" sz="2100">
                <a:solidFill>
                  <a:srgbClr val="E21523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N°</a:t>
            </a:r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Espace réservé du texte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1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897422" y="1862133"/>
            <a:ext cx="1591655" cy="296868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tIns="0" vert="horz"/>
          <a:lstStyle>
            <a:lvl1pPr indent="0" marL="0">
              <a:spcBef>
                <a:spcPct val="0"/>
              </a:spcBef>
              <a:buNone/>
              <a:defRPr b="1" cap="all" sz="2100">
                <a:solidFill>
                  <a:srgbClr val="0060B0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TITRE</a:t>
            </a:r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9" name="Espace réservé du texte 8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3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3463134"/>
            <a:ext cx="5096658" cy="423068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vert="horz"/>
          <a:lstStyle>
            <a:lvl1pPr indent="0" marL="0">
              <a:buNone/>
              <a:defRPr b="1" cap="all" sz="2400">
                <a:solidFill>
                  <a:srgbClr val="E21523"/>
                </a:solidFill>
                <a:effectLst/>
                <a:uFillTx/>
                <a:latin typeface="Arial"/>
                <a:cs typeface="Arial"/>
              </a:defRPr>
            </a:lvl1pPr>
            <a:lvl2pPr>
              <a:defRPr>
                <a:effectLst/>
                <a:uFillTx/>
                <a:latin typeface="Arial"/>
                <a:cs typeface="Arial"/>
              </a:defRPr>
            </a:lvl2pPr>
            <a:lvl3pPr>
              <a:defRPr>
                <a:effectLst/>
                <a:uFillTx/>
                <a:latin typeface="Arial"/>
                <a:cs typeface="Arial"/>
              </a:defRPr>
            </a:lvl3pPr>
            <a:lvl4pPr>
              <a:defRPr>
                <a:effectLst/>
                <a:uFillTx/>
                <a:latin typeface="Arial"/>
                <a:cs typeface="Arial"/>
              </a:defRPr>
            </a:lvl4pPr>
            <a:lvl5pPr>
              <a:defRPr>
                <a:effectLst/>
                <a:uFillTx/>
                <a:latin typeface="Arial"/>
                <a:cs typeface="Arial"/>
              </a:defRPr>
            </a:lvl5pPr>
          </a:lstStyle>
          <a:p>
            <a:pPr lvl="0"/>
            <a:r>
              <a:rPr lang="fr-FR" smtClean="0">
                <a:effectLst/>
                <a:uFillTx/>
              </a:rPr>
              <a:t>Sous-titre</a:t>
            </a:r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0" name="Espace réservé du texte 1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4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191" y="3928000"/>
            <a:ext cx="9702306" cy="1490667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vert="horz"/>
          <a:lstStyle>
            <a:lvl1pPr indent="-177800" marL="177800">
              <a:defRPr sz="2100">
                <a:solidFill>
                  <a:srgbClr val="1C307E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Texte</a:t>
            </a:r>
            <a:endParaRPr lang="fr-FR">
              <a:effectLst/>
              <a:uFillTx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id="8" name="Image 7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1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2334385" y="292101"/>
            <a:ext cx="8077200" cy="1384300"/>
          </a:xfrm>
          <a:prstGeom prst="rect">
            <a:avLst/>
          </a:prstGeom>
          <a:effectLst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id="24" name="Image 23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289685" y="292101"/>
            <a:ext cx="1854200" cy="1384300"/>
          </a:xfrm>
          <a:prstGeom prst="rect">
            <a:avLst/>
          </a:prstGeom>
          <a:effectLst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25" name="Rectangle 24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 userDrawn="1"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334385" y="292101"/>
            <a:ext cx="8077200" cy="1384300"/>
          </a:xfrm>
          <a:prstGeom prst="rect">
            <a:avLst/>
          </a:prstGeom>
          <a:solidFill>
            <a:srgbClr val="1C307E">
              <a:alpha val="48000"/>
            </a:srgbClr>
          </a:solidFill>
          <a:effectLst/>
        </p:spPr>
        <p:style xmlns:c="http://schemas.openxmlformats.org/drawingml/2006/chart" xmlns:pic="http://schemas.openxmlformats.org/drawingml/2006/picture" xmlns:dgm="http://schemas.openxmlformats.org/drawingml/2006/diagram"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 xmlns:c="http://schemas.openxmlformats.org/drawingml/2006/chart" xmlns:pic="http://schemas.openxmlformats.org/drawingml/2006/picture" xmlns:dgm="http://schemas.openxmlformats.org/drawingml/2006/diagram">
          <a:bodyPr anchor="ctr" rtlCol="0"/>
          <a:lstStyle/>
          <a:p>
            <a:pPr algn="ctr"/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7" name="Rectangle 26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 userDrawn="1"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191" y="5546193"/>
            <a:ext cx="1851258" cy="744540"/>
          </a:xfrm>
          <a:prstGeom prst="rect">
            <a:avLst/>
          </a:prstGeom>
          <a:solidFill>
            <a:srgbClr val="9AB1DD"/>
          </a:solidFill>
          <a:ln>
            <a:noFill/>
          </a:ln>
          <a:effectLst/>
        </p:spPr>
        <p:style xmlns:c="http://schemas.openxmlformats.org/drawingml/2006/chart" xmlns:pic="http://schemas.openxmlformats.org/drawingml/2006/picture" xmlns:dgm="http://schemas.openxmlformats.org/drawingml/2006/diagram"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 xmlns:c="http://schemas.openxmlformats.org/drawingml/2006/chart" xmlns:pic="http://schemas.openxmlformats.org/drawingml/2006/picture" xmlns:dgm="http://schemas.openxmlformats.org/drawingml/2006/diagram">
          <a:bodyPr anchor="ctr" rtlCol="0"/>
          <a:lstStyle/>
          <a:p>
            <a:pPr algn="ctr"/>
            <a:endParaRPr b="1" lang="fr-FR">
              <a:solidFill>
                <a:srgbClr val="1C307E"/>
              </a:solidFill>
              <a:effectLst/>
              <a:uFillTx/>
              <a:latin typeface="Arial"/>
              <a:cs typeface="Arial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0" name="Espace réservé du texte 29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5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82600" y="5546725"/>
            <a:ext cx="1825849" cy="744538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ctr" anchorCtr="0" bIns="0" lIns="0" rIns="0" tIns="0" vert="horz"/>
          <a:lstStyle>
            <a:lvl1pPr algn="ctr" indent="0" marL="0">
              <a:buNone/>
              <a:defRPr b="1" sz="2400">
                <a:solidFill>
                  <a:srgbClr val="1C307E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texte</a:t>
            </a:r>
            <a:endParaRPr lang="fr-FR">
              <a:effectLst/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/>
</p:sldLayout>
</file>

<file path=ppt/slideLayouts/slideLayout8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>
  <p:cSld name="6_Disposition personnalisée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  <a:effectLst/>
      </p:grpSpPr>
      <p:pic>
        <p:nvPicPr>
          <p:cNvPr xmlns:c="http://schemas.openxmlformats.org/drawingml/2006/chart" xmlns:pic="http://schemas.openxmlformats.org/drawingml/2006/picture" xmlns:dgm="http://schemas.openxmlformats.org/drawingml/2006/diagram" id="3" name="Image 2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1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289685" y="292101"/>
            <a:ext cx="10121900" cy="1384300"/>
          </a:xfrm>
          <a:prstGeom prst="rect">
            <a:avLst/>
          </a:prstGeom>
          <a:effectLst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5" name="Espace réservé du texte 7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2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191" y="2329385"/>
            <a:ext cx="8034455" cy="769937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b" anchorCtr="0" vert="horz"/>
          <a:lstStyle>
            <a:lvl1pPr indent="0" marL="0">
              <a:buNone/>
              <a:defRPr b="1" cap="all" sz="2800">
                <a:solidFill>
                  <a:srgbClr val="1C307E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Sous-titre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Espace réservé du texte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0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59321" y="1853665"/>
            <a:ext cx="338101" cy="305335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tIns="0" vert="horz"/>
          <a:lstStyle>
            <a:lvl1pPr indent="0" marL="0">
              <a:spcBef>
                <a:spcPct val="0"/>
              </a:spcBef>
              <a:buNone/>
              <a:defRPr b="1" cap="all" sz="2100">
                <a:solidFill>
                  <a:srgbClr val="E21523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N°</a:t>
            </a:r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Espace réservé du texte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1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897422" y="1862133"/>
            <a:ext cx="1591655" cy="296868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tIns="0" vert="horz"/>
          <a:lstStyle>
            <a:lvl1pPr indent="0" marL="0">
              <a:spcBef>
                <a:spcPct val="0"/>
              </a:spcBef>
              <a:buNone/>
              <a:defRPr b="1" cap="all" sz="2100">
                <a:solidFill>
                  <a:srgbClr val="0060B0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TITRE</a:t>
            </a:r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9" name="Espace réservé du texte 8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3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3463134"/>
            <a:ext cx="2463646" cy="423068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vert="horz"/>
          <a:lstStyle>
            <a:lvl1pPr indent="0" marL="0">
              <a:buNone/>
              <a:defRPr b="1" cap="all" sz="2400">
                <a:solidFill>
                  <a:srgbClr val="E21523"/>
                </a:solidFill>
                <a:effectLst/>
                <a:uFillTx/>
                <a:latin typeface="Arial"/>
                <a:cs typeface="Arial"/>
              </a:defRPr>
            </a:lvl1pPr>
            <a:lvl2pPr>
              <a:defRPr>
                <a:effectLst/>
                <a:uFillTx/>
                <a:latin typeface="Arial"/>
                <a:cs typeface="Arial"/>
              </a:defRPr>
            </a:lvl2pPr>
            <a:lvl3pPr>
              <a:defRPr>
                <a:effectLst/>
                <a:uFillTx/>
                <a:latin typeface="Arial"/>
                <a:cs typeface="Arial"/>
              </a:defRPr>
            </a:lvl3pPr>
            <a:lvl4pPr>
              <a:defRPr>
                <a:effectLst/>
                <a:uFillTx/>
                <a:latin typeface="Arial"/>
                <a:cs typeface="Arial"/>
              </a:defRPr>
            </a:lvl4pPr>
            <a:lvl5pPr>
              <a:defRPr>
                <a:effectLst/>
                <a:uFillTx/>
                <a:latin typeface="Arial"/>
                <a:cs typeface="Arial"/>
              </a:defRPr>
            </a:lvl5pPr>
          </a:lstStyle>
          <a:p>
            <a:pPr lvl="0"/>
            <a:r>
              <a:rPr lang="fr-FR" smtClean="0">
                <a:effectLst/>
                <a:uFillTx/>
              </a:rPr>
              <a:t>Sous-titre</a:t>
            </a:r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0" name="Espace réservé du texte 1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4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191" y="3928000"/>
            <a:ext cx="2463655" cy="440801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vert="horz"/>
          <a:lstStyle>
            <a:lvl1pPr indent="-177800" marL="177800">
              <a:defRPr sz="2100">
                <a:solidFill>
                  <a:srgbClr val="1C307E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Texte</a:t>
            </a:r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1" name="Espace réservé du texte 1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8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921526" y="3928000"/>
            <a:ext cx="2463655" cy="440800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vert="horz"/>
          <a:lstStyle>
            <a:lvl1pPr indent="-177800" marL="177800">
              <a:defRPr sz="2100">
                <a:solidFill>
                  <a:srgbClr val="1C307E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Texte</a:t>
            </a:r>
            <a:endParaRPr lang="fr-FR">
              <a:effectLst/>
              <a:uFillTx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id="4" name="Image 3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289685" y="292101"/>
            <a:ext cx="1854200" cy="1384300"/>
          </a:xfrm>
          <a:prstGeom prst="rect">
            <a:avLst/>
          </a:prstGeom>
          <a:effectLst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18" name="Rectangle 17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 userDrawn="1"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191" y="4470927"/>
            <a:ext cx="1851258" cy="744540"/>
          </a:xfrm>
          <a:prstGeom prst="rect">
            <a:avLst/>
          </a:prstGeom>
          <a:solidFill>
            <a:srgbClr val="9AB1DD"/>
          </a:solidFill>
          <a:ln>
            <a:noFill/>
          </a:ln>
          <a:effectLst/>
        </p:spPr>
        <p:style xmlns:c="http://schemas.openxmlformats.org/drawingml/2006/chart" xmlns:pic="http://schemas.openxmlformats.org/drawingml/2006/picture" xmlns:dgm="http://schemas.openxmlformats.org/drawingml/2006/diagram"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 xmlns:c="http://schemas.openxmlformats.org/drawingml/2006/chart" xmlns:pic="http://schemas.openxmlformats.org/drawingml/2006/picture" xmlns:dgm="http://schemas.openxmlformats.org/drawingml/2006/diagram">
          <a:bodyPr anchor="ctr" rtlCol="0"/>
          <a:lstStyle/>
          <a:p>
            <a:pPr algn="ctr"/>
            <a:endParaRPr b="1" lang="fr-FR">
              <a:solidFill>
                <a:srgbClr val="1C307E"/>
              </a:solidFill>
              <a:effectLst/>
              <a:uFillTx/>
              <a:latin typeface="Arial"/>
              <a:cs typeface="Arial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9" name="Espace réservé du texte 29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5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82600" y="4471459"/>
            <a:ext cx="1825849" cy="744538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ctr" anchorCtr="0" bIns="0" lIns="0" rIns="0" tIns="0" vert="horz"/>
          <a:lstStyle>
            <a:lvl1pPr algn="ctr" indent="0" marL="0">
              <a:buNone/>
              <a:defRPr b="1" sz="2400">
                <a:solidFill>
                  <a:srgbClr val="1C307E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texte</a:t>
            </a:r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4" name="Rectangle 23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 userDrawn="1"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921526" y="4471993"/>
            <a:ext cx="1611877" cy="744540"/>
          </a:xfrm>
          <a:prstGeom prst="rect">
            <a:avLst/>
          </a:prstGeom>
          <a:solidFill>
            <a:srgbClr val="9AB1DD"/>
          </a:solidFill>
          <a:ln>
            <a:noFill/>
          </a:ln>
          <a:effectLst/>
        </p:spPr>
        <p:style xmlns:c="http://schemas.openxmlformats.org/drawingml/2006/chart" xmlns:pic="http://schemas.openxmlformats.org/drawingml/2006/picture" xmlns:dgm="http://schemas.openxmlformats.org/drawingml/2006/diagram"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 xmlns:c="http://schemas.openxmlformats.org/drawingml/2006/chart" xmlns:pic="http://schemas.openxmlformats.org/drawingml/2006/picture" xmlns:dgm="http://schemas.openxmlformats.org/drawingml/2006/diagram">
          <a:bodyPr anchor="ctr" rtlCol="0"/>
          <a:lstStyle/>
          <a:p>
            <a:pPr algn="ctr"/>
            <a:endParaRPr b="1" lang="fr-FR">
              <a:solidFill>
                <a:srgbClr val="1C307E"/>
              </a:solidFill>
              <a:effectLst/>
              <a:uFillTx/>
              <a:latin typeface="Arial"/>
              <a:cs typeface="Arial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5" name="Espace réservé du texte 29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9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921526" y="4471993"/>
            <a:ext cx="1589753" cy="744538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ctr" anchorCtr="0" bIns="0" lIns="0" rIns="0" tIns="0" vert="horz"/>
          <a:lstStyle>
            <a:lvl1pPr algn="ctr" indent="0" marL="0">
              <a:buNone/>
              <a:defRPr b="1" sz="2400">
                <a:solidFill>
                  <a:srgbClr val="1C307E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texte</a:t>
            </a:r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4" name="Rectangle 13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 userDrawn="1"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7467575" y="4471993"/>
            <a:ext cx="1611877" cy="744540"/>
          </a:xfrm>
          <a:prstGeom prst="rect">
            <a:avLst/>
          </a:prstGeom>
          <a:solidFill>
            <a:srgbClr val="9AB1DD"/>
          </a:solidFill>
          <a:ln>
            <a:noFill/>
          </a:ln>
          <a:effectLst/>
        </p:spPr>
        <p:style xmlns:c="http://schemas.openxmlformats.org/drawingml/2006/chart" xmlns:pic="http://schemas.openxmlformats.org/drawingml/2006/picture" xmlns:dgm="http://schemas.openxmlformats.org/drawingml/2006/diagram"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 xmlns:c="http://schemas.openxmlformats.org/drawingml/2006/chart" xmlns:pic="http://schemas.openxmlformats.org/drawingml/2006/picture" xmlns:dgm="http://schemas.openxmlformats.org/drawingml/2006/diagram">
          <a:bodyPr anchor="ctr" rtlCol="0"/>
          <a:lstStyle/>
          <a:p>
            <a:pPr algn="ctr"/>
            <a:endParaRPr b="1" lang="fr-FR">
              <a:solidFill>
                <a:srgbClr val="1C307E"/>
              </a:solidFill>
              <a:effectLst/>
              <a:uFillTx/>
              <a:latin typeface="Arial"/>
              <a:cs typeface="Arial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5" name="Espace réservé du texte 29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20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7478442" y="4471995"/>
            <a:ext cx="1589753" cy="744538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ctr" anchorCtr="0" bIns="0" lIns="0" rIns="0" tIns="0" vert="horz"/>
          <a:lstStyle>
            <a:lvl1pPr algn="ctr" indent="0" marL="0">
              <a:buNone/>
              <a:defRPr b="1" sz="2400">
                <a:solidFill>
                  <a:srgbClr val="1C307E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texte</a:t>
            </a:r>
            <a:endParaRPr lang="fr-FR">
              <a:effectLst/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/>
</p:sldLayout>
</file>

<file path=ppt/slideLayouts/slideLayout9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>
  <p:cSld name="7_Disposition personnalisée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  <a:effectLst/>
      </p:grpSpPr>
      <p:pic>
        <p:nvPicPr>
          <p:cNvPr xmlns:c="http://schemas.openxmlformats.org/drawingml/2006/chart" xmlns:pic="http://schemas.openxmlformats.org/drawingml/2006/picture" xmlns:dgm="http://schemas.openxmlformats.org/drawingml/2006/diagram" id="2" name="Image 1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 userDrawn="1"/>
        </p:nvPicPr>
        <p:blipFill xmlns:c="http://schemas.openxmlformats.org/drawingml/2006/chart" xmlns:pic="http://schemas.openxmlformats.org/drawingml/2006/picture" xmlns:dgm="http://schemas.openxmlformats.org/drawingml/2006/diagram">
          <a:blip r:embed="rId1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287866" y="2882899"/>
            <a:ext cx="10121900" cy="4356100"/>
          </a:xfrm>
          <a:prstGeom prst="rect">
            <a:avLst/>
          </a:prstGeom>
          <a:effectLst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4" name="Espace réservé du texte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0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42388" y="607476"/>
            <a:ext cx="752944" cy="764126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tIns="0" vert="horz"/>
          <a:lstStyle>
            <a:lvl1pPr indent="0" marL="0">
              <a:spcBef>
                <a:spcPct val="0"/>
              </a:spcBef>
              <a:buNone/>
              <a:defRPr b="1" cap="all" sz="4800">
                <a:solidFill>
                  <a:srgbClr val="E21523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N°</a:t>
            </a:r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Espace réservé du texte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1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346127" y="607476"/>
            <a:ext cx="3886011" cy="764126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bIns="0" lIns="0" rIns="0" tIns="0" vert="horz"/>
          <a:lstStyle>
            <a:lvl1pPr indent="0" marL="0">
              <a:spcBef>
                <a:spcPct val="0"/>
              </a:spcBef>
              <a:buNone/>
              <a:defRPr b="1" cap="all" sz="4800">
                <a:solidFill>
                  <a:srgbClr val="0060B0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TITRE</a:t>
            </a:r>
            <a:endParaRPr lang="fr-FR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8" name="Espace réservé du texte 7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hasCustomPrompt="1" idx="12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191" y="1855256"/>
            <a:ext cx="8034455" cy="769937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anchor="b" anchorCtr="0" vert="horz"/>
          <a:lstStyle>
            <a:lvl1pPr indent="0" marL="0">
              <a:buNone/>
              <a:defRPr b="1" cap="all" sz="2800">
                <a:solidFill>
                  <a:srgbClr val="1C307E"/>
                </a:solidFill>
                <a:effectLst/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fr-FR" smtClean="0">
                <a:effectLst/>
                <a:uFillTx/>
              </a:rPr>
              <a:t>Sous-titre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/>
</p:sldLayout>
</file>

<file path=ppt/slideMasters/_rels/slideMaster1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slideLayouts/slideLayout2.xml" Type="http://schemas.openxmlformats.org/officeDocument/2006/relationships/slideLayout"></Relationship><Relationship Id="rId3" Target="../slideLayouts/slideLayout3.xml" Type="http://schemas.openxmlformats.org/officeDocument/2006/relationships/slideLayout"></Relationship><Relationship Id="rId4" Target="../slideLayouts/slideLayout4.xml" Type="http://schemas.openxmlformats.org/officeDocument/2006/relationships/slideLayout"></Relationship><Relationship Id="rId5" Target="../slideLayouts/slideLayout5.xml" Type="http://schemas.openxmlformats.org/officeDocument/2006/relationships/slideLayout"></Relationship><Relationship Id="rId6" Target="../slideLayouts/slideLayout6.xml" Type="http://schemas.openxmlformats.org/officeDocument/2006/relationships/slideLayout"></Relationship><Relationship Id="rId7" Target="../slideLayouts/slideLayout7.xml" Type="http://schemas.openxmlformats.org/officeDocument/2006/relationships/slideLayout"></Relationship><Relationship Id="rId8" Target="../slideLayouts/slideLayout8.xml" Type="http://schemas.openxmlformats.org/officeDocument/2006/relationships/slideLayout"></Relationship><Relationship Id="rId9" Target="../slideLayouts/slideLayout9.xml" Type="http://schemas.openxmlformats.org/officeDocument/2006/relationships/slideLayout"></Relationship><Relationship Id="rId10" Target="../slideLayouts/slideLayout10.xml" Type="http://schemas.openxmlformats.org/officeDocument/2006/relationships/slideLayout"></Relationship><Relationship Id="rId11" Target="../slideLayouts/slideLayout11.xml" Type="http://schemas.openxmlformats.org/officeDocument/2006/relationships/slideLayout"></Relationship><Relationship Id="rId12" Target="../slideLayouts/slideLayout12.xml" Type="http://schemas.openxmlformats.org/officeDocument/2006/relationships/slideLayout"></Relationship><Relationship Id="rId13" Target="../theme/theme1.xml" Type="http://schemas.openxmlformats.org/officeDocument/2006/relationships/theme"></Relationship></Relationships>
</file>

<file path=ppt/slideMasters/_rels/slideMaster2.xml.rels><?xml version="1.0" standalone="yes" ?><Relationships xmlns="http://schemas.openxmlformats.org/package/2006/relationships"><Relationship Id="rId1" Target="../slideLayouts/slideLayout13.xml" Type="http://schemas.openxmlformats.org/officeDocument/2006/relationships/slideLayout"></Relationship><Relationship Id="rId2" Target="../slideLayouts/slideLayout14.xml" Type="http://schemas.openxmlformats.org/officeDocument/2006/relationships/slideLayout"></Relationship><Relationship Id="rId3" Target="../slideLayouts/slideLayout15.xml" Type="http://schemas.openxmlformats.org/officeDocument/2006/relationships/slideLayout"></Relationship><Relationship Id="rId4" Target="../slideLayouts/slideLayout16.xml" Type="http://schemas.openxmlformats.org/officeDocument/2006/relationships/slideLayout"></Relationship><Relationship Id="rId5" Target="../slideLayouts/slideLayout17.xml" Type="http://schemas.openxmlformats.org/officeDocument/2006/relationships/slideLayout"></Relationship><Relationship Id="rId6" Target="../slideLayouts/slideLayout18.xml" Type="http://schemas.openxmlformats.org/officeDocument/2006/relationships/slideLayout"></Relationship><Relationship Id="rId7" Target="../slideLayouts/slideLayout19.xml" Type="http://schemas.openxmlformats.org/officeDocument/2006/relationships/slideLayout"></Relationship><Relationship Id="rId8" Target="../slideLayouts/slideLayout20.xml" Type="http://schemas.openxmlformats.org/officeDocument/2006/relationships/slideLayout"></Relationship><Relationship Id="rId9" Target="../slideLayouts/slideLayout21.xml" Type="http://schemas.openxmlformats.org/officeDocument/2006/relationships/slideLayout"></Relationship><Relationship Id="rId10" Target="../slideLayouts/slideLayout22.xml" Type="http://schemas.openxmlformats.org/officeDocument/2006/relationships/slideLayout"></Relationship><Relationship Id="rId11" Target="../slideLayouts/slideLayout23.xml" Type="http://schemas.openxmlformats.org/officeDocument/2006/relationships/slideLayout"></Relationship><Relationship Id="rId12" Target="../slideLayouts/slideLayout24.xml" Type="http://schemas.openxmlformats.org/officeDocument/2006/relationships/slideLayout"></Relationship><Relationship Id="rId13" Target="../slideLayouts/slideLayout25.xml" Type="http://schemas.openxmlformats.org/officeDocument/2006/relationships/slideLayout"></Relationship><Relationship Id="rId14" Target="../theme/theme2.xml" Type="http://schemas.openxmlformats.org/officeDocument/2006/relationships/theme"></Relationship></Relationships>
</file>

<file path=ppt/slideMasters/slideMaster1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Ref xmlns:c="http://schemas.openxmlformats.org/drawingml/2006/chart" xmlns:pic="http://schemas.openxmlformats.org/drawingml/2006/picture" xmlns:dgm="http://schemas.openxmlformats.org/drawingml/2006/diagram" idx="1001">
        <a:schemeClr val="bg1"/>
      </p:bgRef>
    </p:bg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  <a:effectLst/>
      </p:grpSpPr>
    </p:spTree>
  </p:cSld>
  <p:clrMap xmlns:c="http://schemas.openxmlformats.org/drawingml/2006/chart" xmlns:pic="http://schemas.openxmlformats.org/drawingml/2006/picture" xmlns:dgm="http://schemas.openxmlformats.org/drawingml/2006/diagram" accent1="accent1" accent2="accent2" accent3="accent3" accent4="accent4" accent5="accent5" accent6="accent6" bg1="lt1" bg2="lt2" folHlink="folHlink" hlink="hlink" tx1="dk1" tx2="dk2"/>
  <p:sldLayoutIdLst>
    <p:sldLayoutId r:id="rId1" id="2147483661"/>
    <p:sldLayoutId r:id="rId2" id="2147483662"/>
    <p:sldLayoutId r:id="rId3" id="2147483663"/>
    <p:sldLayoutId r:id="rId4" id="2147483664"/>
    <p:sldLayoutId r:id="rId5" id="2147483665"/>
    <p:sldLayoutId r:id="rId6" id="2147483666"/>
    <p:sldLayoutId r:id="rId7" id="2147483667"/>
    <p:sldLayoutId r:id="rId8" id="2147483668"/>
    <p:sldLayoutId r:id="rId9" id="2147483669"/>
    <p:sldLayoutId r:id="rId10" id="2147483670"/>
    <p:sldLayoutId r:id="rId11" id="2147483671"/>
    <p:sldLayoutId r:id="rId12" id="2147483672"/>
  </p:sldLayoutIdLst>
  <p:transition/>
  <p:txStyles>
    <p:titleStyle xmlns:c="http://schemas.openxmlformats.org/drawingml/2006/chart" xmlns:pic="http://schemas.openxmlformats.org/drawingml/2006/picture" xmlns:dgm="http://schemas.openxmlformats.org/drawingml/2006/diagram">
      <a:lvl1pPr algn="ctr" defTabSz="521437" eaLnBrk="1" hangingPunct="1" latinLnBrk="0" rtl="0">
        <a:spcBef>
          <a:spcPct val="0"/>
        </a:spcBef>
        <a:buNone/>
        <a:defRPr kern="1200" sz="5000">
          <a:solidFill>
            <a:schemeClr val="tx1"/>
          </a:solidFill>
          <a:effectLst/>
          <a:uFillTx/>
          <a:latin typeface="+mj-lt"/>
          <a:ea typeface="+mj-ea"/>
          <a:cs typeface="+mj-cs"/>
        </a:defRPr>
      </a:lvl1pPr>
    </p:titleStyle>
    <p:bodyStyle xmlns:c="http://schemas.openxmlformats.org/drawingml/2006/chart" xmlns:pic="http://schemas.openxmlformats.org/drawingml/2006/picture" xmlns:dgm="http://schemas.openxmlformats.org/drawingml/2006/diagram">
      <a:lvl1pPr algn="l" defTabSz="521437" eaLnBrk="1" hangingPunct="1" indent="-391077" latinLnBrk="0" marL="391077" rtl="0">
        <a:spcBef>
          <a:spcPct val="20000"/>
        </a:spcBef>
        <a:buFont typeface="Arial"/>
        <a:buChar char="•"/>
        <a:defRPr kern="1200" sz="3600">
          <a:solidFill>
            <a:schemeClr val="tx1"/>
          </a:solidFill>
          <a:effectLst/>
          <a:uFillTx/>
          <a:latin typeface="+mn-lt"/>
          <a:ea typeface="+mn-ea"/>
          <a:cs typeface="+mn-cs"/>
        </a:defRPr>
      </a:lvl1pPr>
      <a:lvl2pPr algn="l" defTabSz="521437" eaLnBrk="1" hangingPunct="1" indent="-325898" latinLnBrk="0" marL="847334" rtl="0">
        <a:spcBef>
          <a:spcPct val="20000"/>
        </a:spcBef>
        <a:buFont typeface="Arial"/>
        <a:buChar char="–"/>
        <a:defRPr kern="1200" sz="3200">
          <a:solidFill>
            <a:schemeClr val="tx1"/>
          </a:solidFill>
          <a:effectLst/>
          <a:uFillTx/>
          <a:latin typeface="+mn-lt"/>
          <a:ea typeface="+mn-ea"/>
          <a:cs typeface="+mn-cs"/>
        </a:defRPr>
      </a:lvl2pPr>
      <a:lvl3pPr algn="l" defTabSz="521437" eaLnBrk="1" hangingPunct="1" indent="-260718" latinLnBrk="0" marL="1303592" rtl="0">
        <a:spcBef>
          <a:spcPct val="20000"/>
        </a:spcBef>
        <a:buFont typeface="Arial"/>
        <a:buChar char="•"/>
        <a:defRPr kern="1200" sz="2700">
          <a:solidFill>
            <a:schemeClr val="tx1"/>
          </a:solidFill>
          <a:effectLst/>
          <a:uFillTx/>
          <a:latin typeface="+mn-lt"/>
          <a:ea typeface="+mn-ea"/>
          <a:cs typeface="+mn-cs"/>
        </a:defRPr>
      </a:lvl3pPr>
      <a:lvl4pPr algn="l" defTabSz="521437" eaLnBrk="1" hangingPunct="1" indent="-260718" latinLnBrk="0" marL="1825028" rtl="0">
        <a:spcBef>
          <a:spcPct val="20000"/>
        </a:spcBef>
        <a:buFont typeface="Arial"/>
        <a:buChar char="–"/>
        <a:defRPr kern="1200" sz="2300">
          <a:solidFill>
            <a:schemeClr val="tx1"/>
          </a:solidFill>
          <a:effectLst/>
          <a:uFillTx/>
          <a:latin typeface="+mn-lt"/>
          <a:ea typeface="+mn-ea"/>
          <a:cs typeface="+mn-cs"/>
        </a:defRPr>
      </a:lvl4pPr>
      <a:lvl5pPr algn="l" defTabSz="521437" eaLnBrk="1" hangingPunct="1" indent="-260718" latinLnBrk="0" marL="2346465" rtl="0">
        <a:spcBef>
          <a:spcPct val="20000"/>
        </a:spcBef>
        <a:buFont typeface="Arial"/>
        <a:buChar char="»"/>
        <a:defRPr kern="1200" sz="2300">
          <a:solidFill>
            <a:schemeClr val="tx1"/>
          </a:solidFill>
          <a:effectLst/>
          <a:uFillTx/>
          <a:latin typeface="+mn-lt"/>
          <a:ea typeface="+mn-ea"/>
          <a:cs typeface="+mn-cs"/>
        </a:defRPr>
      </a:lvl5pPr>
      <a:lvl6pPr algn="l" defTabSz="521437" eaLnBrk="1" hangingPunct="1" indent="-260718" latinLnBrk="0" marL="2867901" rtl="0">
        <a:spcBef>
          <a:spcPct val="20000"/>
        </a:spcBef>
        <a:buFont typeface="Arial"/>
        <a:buChar char="•"/>
        <a:defRPr kern="1200" sz="2300">
          <a:solidFill>
            <a:schemeClr val="tx1"/>
          </a:solidFill>
          <a:effectLst/>
          <a:uFillTx/>
          <a:latin typeface="+mn-lt"/>
          <a:ea typeface="+mn-ea"/>
          <a:cs typeface="+mn-cs"/>
        </a:defRPr>
      </a:lvl6pPr>
      <a:lvl7pPr algn="l" defTabSz="521437" eaLnBrk="1" hangingPunct="1" indent="-260718" latinLnBrk="0" marL="3389338" rtl="0">
        <a:spcBef>
          <a:spcPct val="20000"/>
        </a:spcBef>
        <a:buFont typeface="Arial"/>
        <a:buChar char="•"/>
        <a:defRPr kern="1200" sz="2300">
          <a:solidFill>
            <a:schemeClr val="tx1"/>
          </a:solidFill>
          <a:effectLst/>
          <a:uFillTx/>
          <a:latin typeface="+mn-lt"/>
          <a:ea typeface="+mn-ea"/>
          <a:cs typeface="+mn-cs"/>
        </a:defRPr>
      </a:lvl7pPr>
      <a:lvl8pPr algn="l" defTabSz="521437" eaLnBrk="1" hangingPunct="1" indent="-260718" latinLnBrk="0" marL="3910775" rtl="0">
        <a:spcBef>
          <a:spcPct val="20000"/>
        </a:spcBef>
        <a:buFont typeface="Arial"/>
        <a:buChar char="•"/>
        <a:defRPr kern="1200" sz="2300">
          <a:solidFill>
            <a:schemeClr val="tx1"/>
          </a:solidFill>
          <a:effectLst/>
          <a:uFillTx/>
          <a:latin typeface="+mn-lt"/>
          <a:ea typeface="+mn-ea"/>
          <a:cs typeface="+mn-cs"/>
        </a:defRPr>
      </a:lvl8pPr>
      <a:lvl9pPr algn="l" defTabSz="521437" eaLnBrk="1" hangingPunct="1" indent="-260718" latinLnBrk="0" marL="4432211" rtl="0">
        <a:spcBef>
          <a:spcPct val="20000"/>
        </a:spcBef>
        <a:buFont typeface="Arial"/>
        <a:buChar char="•"/>
        <a:defRPr kern="1200" sz="2300">
          <a:solidFill>
            <a:schemeClr val="tx1"/>
          </a:solidFill>
          <a:effectLst/>
          <a:uFillTx/>
          <a:latin typeface="+mn-lt"/>
          <a:ea typeface="+mn-ea"/>
          <a:cs typeface="+mn-cs"/>
        </a:defRPr>
      </a:lvl9pPr>
    </p:bodyStyle>
    <p:otherStyle xmlns:c="http://schemas.openxmlformats.org/drawingml/2006/chart" xmlns:pic="http://schemas.openxmlformats.org/drawingml/2006/picture" xmlns:dgm="http://schemas.openxmlformats.org/drawingml/2006/diagram">
      <a:defPPr>
        <a:defRPr lang="fr-FR">
          <a:effectLst/>
          <a:uFillTx/>
        </a:defRPr>
      </a:defPPr>
      <a:lvl1pPr algn="l" defTabSz="521437" eaLnBrk="1" hangingPunct="1" latinLnBrk="0" marL="0" rtl="0">
        <a:defRPr kern="1200" sz="2100">
          <a:solidFill>
            <a:schemeClr val="tx1"/>
          </a:solidFill>
          <a:effectLst/>
          <a:uFillTx/>
          <a:latin typeface="+mn-lt"/>
          <a:ea typeface="+mn-ea"/>
          <a:cs typeface="+mn-cs"/>
        </a:defRPr>
      </a:lvl1pPr>
      <a:lvl2pPr algn="l" defTabSz="521437" eaLnBrk="1" hangingPunct="1" latinLnBrk="0" marL="521437" rtl="0">
        <a:defRPr kern="1200" sz="2100">
          <a:solidFill>
            <a:schemeClr val="tx1"/>
          </a:solidFill>
          <a:effectLst/>
          <a:uFillTx/>
          <a:latin typeface="+mn-lt"/>
          <a:ea typeface="+mn-ea"/>
          <a:cs typeface="+mn-cs"/>
        </a:defRPr>
      </a:lvl2pPr>
      <a:lvl3pPr algn="l" defTabSz="521437" eaLnBrk="1" hangingPunct="1" latinLnBrk="0" marL="1042873" rtl="0">
        <a:defRPr kern="1200" sz="2100">
          <a:solidFill>
            <a:schemeClr val="tx1"/>
          </a:solidFill>
          <a:effectLst/>
          <a:uFillTx/>
          <a:latin typeface="+mn-lt"/>
          <a:ea typeface="+mn-ea"/>
          <a:cs typeface="+mn-cs"/>
        </a:defRPr>
      </a:lvl3pPr>
      <a:lvl4pPr algn="l" defTabSz="521437" eaLnBrk="1" hangingPunct="1" latinLnBrk="0" marL="1564310" rtl="0">
        <a:defRPr kern="1200" sz="2100">
          <a:solidFill>
            <a:schemeClr val="tx1"/>
          </a:solidFill>
          <a:effectLst/>
          <a:uFillTx/>
          <a:latin typeface="+mn-lt"/>
          <a:ea typeface="+mn-ea"/>
          <a:cs typeface="+mn-cs"/>
        </a:defRPr>
      </a:lvl4pPr>
      <a:lvl5pPr algn="l" defTabSz="521437" eaLnBrk="1" hangingPunct="1" latinLnBrk="0" marL="2085746" rtl="0">
        <a:defRPr kern="1200" sz="2100">
          <a:solidFill>
            <a:schemeClr val="tx1"/>
          </a:solidFill>
          <a:effectLst/>
          <a:uFillTx/>
          <a:latin typeface="+mn-lt"/>
          <a:ea typeface="+mn-ea"/>
          <a:cs typeface="+mn-cs"/>
        </a:defRPr>
      </a:lvl5pPr>
      <a:lvl6pPr algn="l" defTabSz="521437" eaLnBrk="1" hangingPunct="1" latinLnBrk="0" marL="2607183" rtl="0">
        <a:defRPr kern="1200" sz="2100">
          <a:solidFill>
            <a:schemeClr val="tx1"/>
          </a:solidFill>
          <a:effectLst/>
          <a:uFillTx/>
          <a:latin typeface="+mn-lt"/>
          <a:ea typeface="+mn-ea"/>
          <a:cs typeface="+mn-cs"/>
        </a:defRPr>
      </a:lvl6pPr>
      <a:lvl7pPr algn="l" defTabSz="521437" eaLnBrk="1" hangingPunct="1" latinLnBrk="0" marL="3128620" rtl="0">
        <a:defRPr kern="1200" sz="2100">
          <a:solidFill>
            <a:schemeClr val="tx1"/>
          </a:solidFill>
          <a:effectLst/>
          <a:uFillTx/>
          <a:latin typeface="+mn-lt"/>
          <a:ea typeface="+mn-ea"/>
          <a:cs typeface="+mn-cs"/>
        </a:defRPr>
      </a:lvl7pPr>
      <a:lvl8pPr algn="l" defTabSz="521437" eaLnBrk="1" hangingPunct="1" latinLnBrk="0" marL="3650056" rtl="0">
        <a:defRPr kern="1200" sz="2100">
          <a:solidFill>
            <a:schemeClr val="tx1"/>
          </a:solidFill>
          <a:effectLst/>
          <a:uFillTx/>
          <a:latin typeface="+mn-lt"/>
          <a:ea typeface="+mn-ea"/>
          <a:cs typeface="+mn-cs"/>
        </a:defRPr>
      </a:lvl8pPr>
      <a:lvl9pPr algn="l" defTabSz="521437" eaLnBrk="1" hangingPunct="1" latinLnBrk="0" marL="4171493" rtl="0">
        <a:defRPr kern="1200" sz="2100">
          <a:solidFill>
            <a:schemeClr val="tx1"/>
          </a:solidFill>
          <a:effectLst/>
          <a:uFillTx/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Ref xmlns:c="http://schemas.openxmlformats.org/drawingml/2006/chart" xmlns:pic="http://schemas.openxmlformats.org/drawingml/2006/picture" xmlns:dgm="http://schemas.openxmlformats.org/drawingml/2006/diagram" idx="1001">
        <a:schemeClr val="bg1"/>
      </p:bgRef>
    </p:bg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  <a:effectLst/>
      </p:grpSpPr>
    </p:spTree>
  </p:cSld>
  <p:clrMap xmlns:c="http://schemas.openxmlformats.org/drawingml/2006/chart" xmlns:pic="http://schemas.openxmlformats.org/drawingml/2006/picture" xmlns:dgm="http://schemas.openxmlformats.org/drawingml/2006/diagram" accent1="accent1" accent2="accent2" accent3="accent3" accent4="accent4" accent5="accent5" accent6="accent6" bg1="lt1" bg2="lt2" folHlink="folHlink" hlink="hlink" tx1="dk1" tx2="dk2"/>
  <p:sldLayoutIdLst>
    <p:sldLayoutId r:id="rId1" id="2147483674"/>
    <p:sldLayoutId r:id="rId2" id="2147483675"/>
    <p:sldLayoutId r:id="rId3" id="2147483676"/>
    <p:sldLayoutId r:id="rId4" id="2147483677"/>
    <p:sldLayoutId r:id="rId5" id="2147483678"/>
    <p:sldLayoutId r:id="rId6" id="2147483679"/>
    <p:sldLayoutId r:id="rId7" id="2147483680"/>
    <p:sldLayoutId r:id="rId8" id="2147483681"/>
    <p:sldLayoutId r:id="rId9" id="2147483682"/>
    <p:sldLayoutId r:id="rId10" id="2147483683"/>
    <p:sldLayoutId r:id="rId11" id="2147483684"/>
    <p:sldLayoutId r:id="rId12" id="2147483685"/>
    <p:sldLayoutId r:id="rId13" id="2147483686"/>
  </p:sldLayoutIdLst>
  <p:transition/>
  <p:txStyles>
    <p:titleStyle xmlns:c="http://schemas.openxmlformats.org/drawingml/2006/chart" xmlns:pic="http://schemas.openxmlformats.org/drawingml/2006/picture" xmlns:dgm="http://schemas.openxmlformats.org/drawingml/2006/diagram">
      <a:lvl1pPr algn="ctr" defTabSz="414538" eaLnBrk="1" hangingPunct="1" latinLnBrk="0" rtl="0">
        <a:spcBef>
          <a:spcPct val="0"/>
        </a:spcBef>
        <a:buNone/>
        <a:defRPr kern="1200" sz="3975">
          <a:solidFill>
            <a:schemeClr val="tx1"/>
          </a:solidFill>
          <a:effectLst/>
          <a:uFillTx/>
          <a:latin typeface="+mj-lt"/>
          <a:ea typeface="+mj-ea"/>
          <a:cs typeface="+mj-cs"/>
        </a:defRPr>
      </a:lvl1pPr>
    </p:titleStyle>
    <p:bodyStyle xmlns:c="http://schemas.openxmlformats.org/drawingml/2006/chart" xmlns:pic="http://schemas.openxmlformats.org/drawingml/2006/picture" xmlns:dgm="http://schemas.openxmlformats.org/drawingml/2006/diagram">
      <a:lvl1pPr algn="l" defTabSz="414538" eaLnBrk="1" hangingPunct="1" indent="-310903" latinLnBrk="0" marL="310903" rtl="0">
        <a:spcBef>
          <a:spcPct val="20000"/>
        </a:spcBef>
        <a:buFont typeface="Arial"/>
        <a:buChar char="•"/>
        <a:defRPr kern="1200" sz="2862">
          <a:solidFill>
            <a:schemeClr val="tx1"/>
          </a:solidFill>
          <a:effectLst/>
          <a:uFillTx/>
          <a:latin typeface="+mn-lt"/>
          <a:ea typeface="+mn-ea"/>
          <a:cs typeface="+mn-cs"/>
        </a:defRPr>
      </a:lvl1pPr>
      <a:lvl2pPr algn="l" defTabSz="414538" eaLnBrk="1" hangingPunct="1" indent="-259086" latinLnBrk="0" marL="673623" rtl="0">
        <a:spcBef>
          <a:spcPct val="20000"/>
        </a:spcBef>
        <a:buFont typeface="Arial"/>
        <a:buChar char="–"/>
        <a:defRPr kern="1200" sz="2544">
          <a:solidFill>
            <a:schemeClr val="tx1"/>
          </a:solidFill>
          <a:effectLst/>
          <a:uFillTx/>
          <a:latin typeface="+mn-lt"/>
          <a:ea typeface="+mn-ea"/>
          <a:cs typeface="+mn-cs"/>
        </a:defRPr>
      </a:lvl2pPr>
      <a:lvl3pPr algn="l" defTabSz="414538" eaLnBrk="1" hangingPunct="1" indent="-207269" latinLnBrk="0" marL="1036344" rtl="0">
        <a:spcBef>
          <a:spcPct val="20000"/>
        </a:spcBef>
        <a:buFont typeface="Arial"/>
        <a:buChar char="•"/>
        <a:defRPr kern="1200" sz="2146">
          <a:solidFill>
            <a:schemeClr val="tx1"/>
          </a:solidFill>
          <a:effectLst/>
          <a:uFillTx/>
          <a:latin typeface="+mn-lt"/>
          <a:ea typeface="+mn-ea"/>
          <a:cs typeface="+mn-cs"/>
        </a:defRPr>
      </a:lvl3pPr>
      <a:lvl4pPr algn="l" defTabSz="414538" eaLnBrk="1" hangingPunct="1" indent="-207269" latinLnBrk="0" marL="1450882" rtl="0">
        <a:spcBef>
          <a:spcPct val="20000"/>
        </a:spcBef>
        <a:buFont typeface="Arial"/>
        <a:buChar char="–"/>
        <a:defRPr kern="1200" sz="1829">
          <a:solidFill>
            <a:schemeClr val="tx1"/>
          </a:solidFill>
          <a:effectLst/>
          <a:uFillTx/>
          <a:latin typeface="+mn-lt"/>
          <a:ea typeface="+mn-ea"/>
          <a:cs typeface="+mn-cs"/>
        </a:defRPr>
      </a:lvl4pPr>
      <a:lvl5pPr algn="l" defTabSz="414538" eaLnBrk="1" hangingPunct="1" indent="-207269" latinLnBrk="0" marL="1865419" rtl="0">
        <a:spcBef>
          <a:spcPct val="20000"/>
        </a:spcBef>
        <a:buFont typeface="Arial"/>
        <a:buChar char="»"/>
        <a:defRPr kern="1200" sz="1829">
          <a:solidFill>
            <a:schemeClr val="tx1"/>
          </a:solidFill>
          <a:effectLst/>
          <a:uFillTx/>
          <a:latin typeface="+mn-lt"/>
          <a:ea typeface="+mn-ea"/>
          <a:cs typeface="+mn-cs"/>
        </a:defRPr>
      </a:lvl5pPr>
      <a:lvl6pPr algn="l" defTabSz="414538" eaLnBrk="1" hangingPunct="1" indent="-207269" latinLnBrk="0" marL="2279957" rtl="0">
        <a:spcBef>
          <a:spcPct val="20000"/>
        </a:spcBef>
        <a:buFont typeface="Arial"/>
        <a:buChar char="•"/>
        <a:defRPr kern="1200" sz="1829">
          <a:solidFill>
            <a:schemeClr val="tx1"/>
          </a:solidFill>
          <a:effectLst/>
          <a:uFillTx/>
          <a:latin typeface="+mn-lt"/>
          <a:ea typeface="+mn-ea"/>
          <a:cs typeface="+mn-cs"/>
        </a:defRPr>
      </a:lvl6pPr>
      <a:lvl7pPr algn="l" defTabSz="414538" eaLnBrk="1" hangingPunct="1" indent="-207269" latinLnBrk="0" marL="2694495" rtl="0">
        <a:spcBef>
          <a:spcPct val="20000"/>
        </a:spcBef>
        <a:buFont typeface="Arial"/>
        <a:buChar char="•"/>
        <a:defRPr kern="1200" sz="1829">
          <a:solidFill>
            <a:schemeClr val="tx1"/>
          </a:solidFill>
          <a:effectLst/>
          <a:uFillTx/>
          <a:latin typeface="+mn-lt"/>
          <a:ea typeface="+mn-ea"/>
          <a:cs typeface="+mn-cs"/>
        </a:defRPr>
      </a:lvl7pPr>
      <a:lvl8pPr algn="l" defTabSz="414538" eaLnBrk="1" hangingPunct="1" indent="-207269" latinLnBrk="0" marL="3109033" rtl="0">
        <a:spcBef>
          <a:spcPct val="20000"/>
        </a:spcBef>
        <a:buFont typeface="Arial"/>
        <a:buChar char="•"/>
        <a:defRPr kern="1200" sz="1829">
          <a:solidFill>
            <a:schemeClr val="tx1"/>
          </a:solidFill>
          <a:effectLst/>
          <a:uFillTx/>
          <a:latin typeface="+mn-lt"/>
          <a:ea typeface="+mn-ea"/>
          <a:cs typeface="+mn-cs"/>
        </a:defRPr>
      </a:lvl8pPr>
      <a:lvl9pPr algn="l" defTabSz="414538" eaLnBrk="1" hangingPunct="1" indent="-207269" latinLnBrk="0" marL="3523570" rtl="0">
        <a:spcBef>
          <a:spcPct val="20000"/>
        </a:spcBef>
        <a:buFont typeface="Arial"/>
        <a:buChar char="•"/>
        <a:defRPr kern="1200" sz="1829">
          <a:solidFill>
            <a:schemeClr val="tx1"/>
          </a:solidFill>
          <a:effectLst/>
          <a:uFillTx/>
          <a:latin typeface="+mn-lt"/>
          <a:ea typeface="+mn-ea"/>
          <a:cs typeface="+mn-cs"/>
        </a:defRPr>
      </a:lvl9pPr>
    </p:bodyStyle>
    <p:otherStyle xmlns:c="http://schemas.openxmlformats.org/drawingml/2006/chart" xmlns:pic="http://schemas.openxmlformats.org/drawingml/2006/picture" xmlns:dgm="http://schemas.openxmlformats.org/drawingml/2006/diagram">
      <a:defPPr>
        <a:defRPr lang="fr-FR">
          <a:effectLst/>
          <a:uFillTx/>
        </a:defRPr>
      </a:defPPr>
      <a:lvl1pPr algn="l" defTabSz="414538" eaLnBrk="1" hangingPunct="1" latinLnBrk="0" marL="0" rtl="0">
        <a:defRPr kern="1200" sz="1669">
          <a:solidFill>
            <a:schemeClr val="tx1"/>
          </a:solidFill>
          <a:effectLst/>
          <a:uFillTx/>
          <a:latin typeface="+mn-lt"/>
          <a:ea typeface="+mn-ea"/>
          <a:cs typeface="+mn-cs"/>
        </a:defRPr>
      </a:lvl1pPr>
      <a:lvl2pPr algn="l" defTabSz="414538" eaLnBrk="1" hangingPunct="1" latinLnBrk="0" marL="414538" rtl="0">
        <a:defRPr kern="1200" sz="1669">
          <a:solidFill>
            <a:schemeClr val="tx1"/>
          </a:solidFill>
          <a:effectLst/>
          <a:uFillTx/>
          <a:latin typeface="+mn-lt"/>
          <a:ea typeface="+mn-ea"/>
          <a:cs typeface="+mn-cs"/>
        </a:defRPr>
      </a:lvl2pPr>
      <a:lvl3pPr algn="l" defTabSz="414538" eaLnBrk="1" hangingPunct="1" latinLnBrk="0" marL="829075" rtl="0">
        <a:defRPr kern="1200" sz="1669">
          <a:solidFill>
            <a:schemeClr val="tx1"/>
          </a:solidFill>
          <a:effectLst/>
          <a:uFillTx/>
          <a:latin typeface="+mn-lt"/>
          <a:ea typeface="+mn-ea"/>
          <a:cs typeface="+mn-cs"/>
        </a:defRPr>
      </a:lvl3pPr>
      <a:lvl4pPr algn="l" defTabSz="414538" eaLnBrk="1" hangingPunct="1" latinLnBrk="0" marL="1243613" rtl="0">
        <a:defRPr kern="1200" sz="1669">
          <a:solidFill>
            <a:schemeClr val="tx1"/>
          </a:solidFill>
          <a:effectLst/>
          <a:uFillTx/>
          <a:latin typeface="+mn-lt"/>
          <a:ea typeface="+mn-ea"/>
          <a:cs typeface="+mn-cs"/>
        </a:defRPr>
      </a:lvl4pPr>
      <a:lvl5pPr algn="l" defTabSz="414538" eaLnBrk="1" hangingPunct="1" latinLnBrk="0" marL="1658150" rtl="0">
        <a:defRPr kern="1200" sz="1669">
          <a:solidFill>
            <a:schemeClr val="tx1"/>
          </a:solidFill>
          <a:effectLst/>
          <a:uFillTx/>
          <a:latin typeface="+mn-lt"/>
          <a:ea typeface="+mn-ea"/>
          <a:cs typeface="+mn-cs"/>
        </a:defRPr>
      </a:lvl5pPr>
      <a:lvl6pPr algn="l" defTabSz="414538" eaLnBrk="1" hangingPunct="1" latinLnBrk="0" marL="2072689" rtl="0">
        <a:defRPr kern="1200" sz="1669">
          <a:solidFill>
            <a:schemeClr val="tx1"/>
          </a:solidFill>
          <a:effectLst/>
          <a:uFillTx/>
          <a:latin typeface="+mn-lt"/>
          <a:ea typeface="+mn-ea"/>
          <a:cs typeface="+mn-cs"/>
        </a:defRPr>
      </a:lvl6pPr>
      <a:lvl7pPr algn="l" defTabSz="414538" eaLnBrk="1" hangingPunct="1" latinLnBrk="0" marL="2487227" rtl="0">
        <a:defRPr kern="1200" sz="1669">
          <a:solidFill>
            <a:schemeClr val="tx1"/>
          </a:solidFill>
          <a:effectLst/>
          <a:uFillTx/>
          <a:latin typeface="+mn-lt"/>
          <a:ea typeface="+mn-ea"/>
          <a:cs typeface="+mn-cs"/>
        </a:defRPr>
      </a:lvl7pPr>
      <a:lvl8pPr algn="l" defTabSz="414538" eaLnBrk="1" hangingPunct="1" latinLnBrk="0" marL="2901764" rtl="0">
        <a:defRPr kern="1200" sz="1669">
          <a:solidFill>
            <a:schemeClr val="tx1"/>
          </a:solidFill>
          <a:effectLst/>
          <a:uFillTx/>
          <a:latin typeface="+mn-lt"/>
          <a:ea typeface="+mn-ea"/>
          <a:cs typeface="+mn-cs"/>
        </a:defRPr>
      </a:lvl8pPr>
      <a:lvl9pPr algn="l" defTabSz="414538" eaLnBrk="1" hangingPunct="1" latinLnBrk="0" marL="3316302" rtl="0">
        <a:defRPr kern="1200" sz="1669">
          <a:solidFill>
            <a:schemeClr val="tx1"/>
          </a:solidFill>
          <a:effectLst/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12.png" Type="http://schemas.openxmlformats.org/officeDocument/2006/relationships/image"></Relationship><Relationship Id="rId3" Target="../media/image13.emf" Type="http://schemas.openxmlformats.org/officeDocument/2006/relationships/image"></Relationship></Relationships>
</file>

<file path=ppt/slides/_rels/slide10.xml.rels><?xml version="1.0" standalone="yes" ?><Relationships xmlns="http://schemas.openxmlformats.org/package/2006/relationships"><Relationship Id="rId1" Target="../slideLayouts/slideLayout22.xml" Type="http://schemas.openxmlformats.org/officeDocument/2006/relationships/slideLayout"></Relationship><Relationship Id="rId2" Target="../notesSlides/notesSlide6.xml" Type="http://schemas.openxmlformats.org/officeDocument/2006/relationships/notesSlide"></Relationship><Relationship Id="rId3" Target="../media/image18.jpeg" Type="http://schemas.openxmlformats.org/officeDocument/2006/relationships/image"></Relationship></Relationships>
</file>

<file path=ppt/slides/_rels/slide11.xml.rels><?xml version="1.0" standalone="yes" ?><Relationships xmlns="http://schemas.openxmlformats.org/package/2006/relationships"><Relationship Id="rId1" Target="../slideLayouts/slideLayout22.xml" Type="http://schemas.openxmlformats.org/officeDocument/2006/relationships/slideLayout"></Relationship><Relationship Id="rId2" Target="../media/image19.png" Type="http://schemas.openxmlformats.org/officeDocument/2006/relationships/image"></Relationship><Relationship Id="rId3" Target="../media/image20.jpeg" Type="http://schemas.openxmlformats.org/officeDocument/2006/relationships/image"></Relationship><Relationship Id="rId4" Target="../media/image21.jpeg" Type="http://schemas.openxmlformats.org/officeDocument/2006/relationships/image"></Relationship></Relationships>
</file>

<file path=ppt/slides/_rels/slide12.xml.rels><?xml version="1.0" standalone="yes" ?><Relationships xmlns="http://schemas.openxmlformats.org/package/2006/relationships"><Relationship Id="rId1" Target="../slideLayouts/slideLayout17.xml" Type="http://schemas.openxmlformats.org/officeDocument/2006/relationships/slideLayout"></Relationship></Relationships>
</file>

<file path=ppt/slides/_rels/slide13.xml.rels><?xml version="1.0" standalone="yes" ?><Relationships xmlns="http://schemas.openxmlformats.org/package/2006/relationships"><Relationship Id="rId1" Target="../slideLayouts/slideLayout18.xml" Type="http://schemas.openxmlformats.org/officeDocument/2006/relationships/slideLayout"></Relationship><Relationship Id="rId2" Target="../notesSlides/notesSlide7.xml" Type="http://schemas.openxmlformats.org/officeDocument/2006/relationships/notesSlide"></Relationship></Relationships>
</file>

<file path=ppt/slides/_rels/slide14.xml.rels><?xml version="1.0" standalone="yes" ?><Relationships xmlns="http://schemas.openxmlformats.org/package/2006/relationships"><Relationship Id="rId1" Target="../slideLayouts/slideLayout18.xml" Type="http://schemas.openxmlformats.org/officeDocument/2006/relationships/slideLayout"></Relationship><Relationship Id="rId2" Target="../notesSlides/notesSlide8.xml" Type="http://schemas.openxmlformats.org/officeDocument/2006/relationships/notesSlide"></Relationship><Relationship Id="rId3" Target="../media/image22.png" Type="http://schemas.openxmlformats.org/officeDocument/2006/relationships/image"></Relationship></Relationships>
</file>

<file path=ppt/slides/_rels/slide15.xml.rels><?xml version="1.0" standalone="yes" ?><Relationships xmlns="http://schemas.openxmlformats.org/package/2006/relationships"><Relationship Id="rId1" Target="../slideLayouts/slideLayout18.xml" Type="http://schemas.openxmlformats.org/officeDocument/2006/relationships/slideLayout"></Relationship><Relationship Id="rId2" Target="../notesSlides/notesSlide9.xml" Type="http://schemas.openxmlformats.org/officeDocument/2006/relationships/notesSlide"></Relationship><Relationship Id="rId3" Target="../media/image23.jpeg" Type="http://schemas.openxmlformats.org/officeDocument/2006/relationships/image"></Relationship></Relationships>
</file>

<file path=ppt/slides/_rels/slide16.xml.rels><?xml version="1.0" standalone="yes" ?><Relationships xmlns="http://schemas.openxmlformats.org/package/2006/relationships"><Relationship Id="rId1" Target="../slideLayouts/slideLayout21.xml" Type="http://schemas.openxmlformats.org/officeDocument/2006/relationships/slideLayout"></Relationship></Relationships>
</file>

<file path=ppt/slides/_rels/slide17.xml.rels><?xml version="1.0" standalone="yes" ?><Relationships xmlns="http://schemas.openxmlformats.org/package/2006/relationships"><Relationship Id="rId1" Target="../slideLayouts/slideLayout22.xml" Type="http://schemas.openxmlformats.org/officeDocument/2006/relationships/slideLayout"></Relationship><Relationship Id="rId2" Target="../notesSlides/notesSlide10.xml" Type="http://schemas.openxmlformats.org/officeDocument/2006/relationships/notesSlide"></Relationship></Relationships>
</file>

<file path=ppt/slides/_rels/slide18.xml.rels><?xml version="1.0" standalone="yes" ?><Relationships xmlns="http://schemas.openxmlformats.org/package/2006/relationships"><Relationship Id="rId1" Target="../slideLayouts/slideLayout22.xml" Type="http://schemas.openxmlformats.org/officeDocument/2006/relationships/slideLayout"></Relationship><Relationship Id="rId2" Target="../notesSlides/notesSlide11.xml" Type="http://schemas.openxmlformats.org/officeDocument/2006/relationships/notesSlide"></Relationship></Relationships>
</file>

<file path=ppt/slides/_rels/slide19.xml.rels><?xml version="1.0" standalone="yes" ?><Relationships xmlns="http://schemas.openxmlformats.org/package/2006/relationships"><Relationship Id="rId1" Target="../slideLayouts/slideLayout22.xml" Type="http://schemas.openxmlformats.org/officeDocument/2006/relationships/slideLayout"></Relationship><Relationship Id="rId2" Target="../notesSlides/notesSlide12.xml" Type="http://schemas.openxmlformats.org/officeDocument/2006/relationships/notesSlide"></Relationship><Relationship Id="rId3" Target="../media/image24.png" Type="http://schemas.openxmlformats.org/officeDocument/2006/relationships/image"></Relationship></Relationships>
</file>

<file path=ppt/slides/_rels/slide2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1.xml" Type="http://schemas.openxmlformats.org/officeDocument/2006/relationships/notesSlide"></Relationship><Relationship Id="rId3" Target="../media/image14.png" Type="http://schemas.openxmlformats.org/officeDocument/2006/relationships/image"></Relationship><Relationship Id="rId4" Target="../media/image2.jpeg" Type="http://schemas.openxmlformats.org/officeDocument/2006/relationships/image"></Relationship></Relationships>
</file>

<file path=ppt/slides/_rels/slide20.xml.rels><?xml version="1.0" standalone="yes" ?><Relationships xmlns="http://schemas.openxmlformats.org/package/2006/relationships"><Relationship Id="rId1" Target="../slideLayouts/slideLayout17.xml" Type="http://schemas.openxmlformats.org/officeDocument/2006/relationships/slideLayout"></Relationship></Relationships>
</file>

<file path=ppt/slides/_rels/slide21.xml.rels><?xml version="1.0" standalone="yes" ?><Relationships xmlns="http://schemas.openxmlformats.org/package/2006/relationships"><Relationship Id="rId1" Target="../slideLayouts/slideLayout14.xml" Type="http://schemas.openxmlformats.org/officeDocument/2006/relationships/slideLayout"></Relationship><Relationship Id="rId2" Target="../notesSlides/notesSlide13.xml" Type="http://schemas.openxmlformats.org/officeDocument/2006/relationships/notesSlide"></Relationship><Relationship Id="rId3" Target="../media/image9.png" Type="http://schemas.openxmlformats.org/officeDocument/2006/relationships/image"></Relationship><Relationship Id="rId4" Target="../diagrams/data1.xml" Type="http://schemas.openxmlformats.org/officeDocument/2006/relationships/diagramData"></Relationship><Relationship Id="rId5" Target="../diagrams/layout1.xml" Type="http://schemas.openxmlformats.org/officeDocument/2006/relationships/diagramLayout"></Relationship><Relationship Id="rId6" Target="../diagrams/quickStyle1.xml" Type="http://schemas.openxmlformats.org/officeDocument/2006/relationships/diagramQuickStyle"></Relationship><Relationship Id="rId7" Target="../diagrams/colors1.xml" Type="http://schemas.openxmlformats.org/officeDocument/2006/relationships/diagramColors"></Relationship><Relationship Id="rId8" Target="../diagrams/drawing1.xml" Type="http://schemas.microsoft.com/office/2007/relationships/diagramDrawing"></Relationship></Relationships>
</file>

<file path=ppt/slides/_rels/slide22.xml.rels><?xml version="1.0" standalone="yes" ?><Relationships xmlns="http://schemas.openxmlformats.org/package/2006/relationships"><Relationship Id="rId1" Target="../slideLayouts/slideLayout17.xml" Type="http://schemas.openxmlformats.org/officeDocument/2006/relationships/slideLayout"></Relationship></Relationships>
</file>

<file path=ppt/slides/_rels/slide23.xml.rels><?xml version="1.0" standalone="yes" ?><Relationships xmlns="http://schemas.openxmlformats.org/package/2006/relationships"><Relationship Id="rId1" Target="../slideLayouts/slideLayout18.xml" Type="http://schemas.openxmlformats.org/officeDocument/2006/relationships/slideLayout"></Relationship><Relationship Id="rId2" Target="../notesSlides/notesSlide14.xml" Type="http://schemas.openxmlformats.org/officeDocument/2006/relationships/notesSlide"></Relationship><Relationship Id="rId3" Target="../media/image25.png" Type="http://schemas.openxmlformats.org/officeDocument/2006/relationships/image"></Relationship></Relationships>
</file>

<file path=ppt/slides/_rels/slide24.xml.rels><?xml version="1.0" standalone="yes" ?><Relationships xmlns="http://schemas.openxmlformats.org/package/2006/relationships"><Relationship Id="rId1" Target="../slideLayouts/slideLayout15.xml" Type="http://schemas.openxmlformats.org/officeDocument/2006/relationships/slideLayout"></Relationship><Relationship Id="rId2" Target="../media/image1.jpeg" Type="http://schemas.openxmlformats.org/officeDocument/2006/relationships/image"></Relationship></Relationships>
</file>

<file path=ppt/slides/_rels/slide25.xml.rels><?xml version="1.0" standalone="yes" ?><Relationships xmlns="http://schemas.openxmlformats.org/package/2006/relationships"><Relationship Id="rId1" Target="../slideLayouts/slideLayout14.xml" Type="http://schemas.openxmlformats.org/officeDocument/2006/relationships/slideLayout"></Relationship><Relationship Id="rId2" Target="../notesSlides/notesSlide15.xml" Type="http://schemas.openxmlformats.org/officeDocument/2006/relationships/notesSlide"></Relationship><Relationship Id="rId3" Target="../media/image14.png" Type="http://schemas.openxmlformats.org/officeDocument/2006/relationships/image"></Relationship><Relationship Id="rId4" Target="../media/image2.jpeg" Type="http://schemas.openxmlformats.org/officeDocument/2006/relationships/image"></Relationship><Relationship Id="rId5" Target="../media/image26.jpeg" Type="http://schemas.openxmlformats.org/officeDocument/2006/relationships/image"></Relationship></Relationships>
</file>

<file path=ppt/slides/_rels/slide26.xml.rels><?xml version="1.0" standalone="yes" ?><Relationships xmlns="http://schemas.openxmlformats.org/package/2006/relationships"><Relationship Id="rId1" Target="../slideLayouts/slideLayout13.xml" Type="http://schemas.openxmlformats.org/officeDocument/2006/relationships/slideLayout"></Relationship><Relationship Id="rId2" Target="../media/image27.png" Type="http://schemas.openxmlformats.org/officeDocument/2006/relationships/image"></Relationship><Relationship Id="rId3" Target="../media/image13.emf" Type="http://schemas.openxmlformats.org/officeDocument/2006/relationships/image"></Relationship></Relationships>
</file>

<file path=ppt/slides/_rels/slide3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2.xml" Type="http://schemas.openxmlformats.org/officeDocument/2006/relationships/notesSlide"></Relationship><Relationship Id="rId3" Target="../media/image14.png" Type="http://schemas.openxmlformats.org/officeDocument/2006/relationships/image"></Relationship><Relationship Id="rId4" Target="../media/image2.jpeg" Type="http://schemas.openxmlformats.org/officeDocument/2006/relationships/image"></Relationship><Relationship Id="rId5" Target="../media/image15.png" Type="http://schemas.openxmlformats.org/officeDocument/2006/relationships/image"></Relationship></Relationships>
</file>

<file path=ppt/slides/_rels/slide4.xml.rels><?xml version="1.0" standalone="yes" ?><Relationships xmlns="http://schemas.openxmlformats.org/package/2006/relationships"><Relationship Id="rId1" Target="../slideLayouts/slideLayout15.xml" Type="http://schemas.openxmlformats.org/officeDocument/2006/relationships/slideLayout"></Relationship><Relationship Id="rId2" Target="../media/image1.jpeg" Type="http://schemas.openxmlformats.org/officeDocument/2006/relationships/image"></Relationship></Relationships>
</file>

<file path=ppt/slides/_rels/slide5.xml.rels><?xml version="1.0" standalone="yes" ?><Relationships xmlns="http://schemas.openxmlformats.org/package/2006/relationships"><Relationship Id="rId1" Target="../slideLayouts/slideLayout12.xml" Type="http://schemas.openxmlformats.org/officeDocument/2006/relationships/slideLayout"></Relationship><Relationship Id="rId2" Target="../media/image16.jpeg" Type="http://schemas.openxmlformats.org/officeDocument/2006/relationships/image"></Relationship></Relationships>
</file>

<file path=ppt/slides/_rels/slide6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3.xml" Type="http://schemas.openxmlformats.org/officeDocument/2006/relationships/notesSlide"></Relationship><Relationship Id="rId3" Target="../media/image2.jpeg" Type="http://schemas.openxmlformats.org/officeDocument/2006/relationships/image"></Relationship></Relationships>
</file>

<file path=ppt/slides/_rels/slide7.xml.rels><?xml version="1.0" standalone="yes" ?><Relationships xmlns="http://schemas.openxmlformats.org/package/2006/relationships"><Relationship Id="rId1" Target="../slideLayouts/slideLayout14.xml" Type="http://schemas.openxmlformats.org/officeDocument/2006/relationships/slideLayout"></Relationship><Relationship Id="rId2" Target="../notesSlides/notesSlide4.xml" Type="http://schemas.openxmlformats.org/officeDocument/2006/relationships/notesSlide"></Relationship><Relationship Id="rId3" Target="../media/image2.jpeg" Type="http://schemas.openxmlformats.org/officeDocument/2006/relationships/image"></Relationship></Relationships>
</file>

<file path=ppt/slides/_rels/slide8.xml.rels><?xml version="1.0" standalone="yes" ?><Relationships xmlns="http://schemas.openxmlformats.org/package/2006/relationships"><Relationship Id="rId1" Target="../slideLayouts/slideLayout21.xml" Type="http://schemas.openxmlformats.org/officeDocument/2006/relationships/slideLayout"></Relationship></Relationships>
</file>

<file path=ppt/slides/_rels/slide9.xml.rels><?xml version="1.0" standalone="yes" ?><Relationships xmlns="http://schemas.openxmlformats.org/package/2006/relationships"><Relationship Id="rId1" Target="../slideLayouts/slideLayout22.xml" Type="http://schemas.openxmlformats.org/officeDocument/2006/relationships/slideLayout"></Relationship><Relationship Id="rId2" Target="../notesSlides/notesSlide5.xml" Type="http://schemas.openxmlformats.org/officeDocument/2006/relationships/notesSlide"></Relationship><Relationship Id="rId3" Target="../media/image17.jpeg" Type="http://schemas.openxmlformats.org/officeDocument/2006/relationships/image"></Relationship></Relationships>
</file>

<file path=ppt/slides/slide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  <a:effectLst/>
      </p:grpSpPr>
      <p:pic>
        <p:nvPicPr>
          <p:cNvPr xmlns:c="http://schemas.openxmlformats.org/drawingml/2006/chart" xmlns:pic="http://schemas.openxmlformats.org/drawingml/2006/picture" xmlns:dgm="http://schemas.openxmlformats.org/drawingml/2006/diagram" descr="HATVP-PPT - P1.png" id="11" name="Image 10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0" y="0"/>
            <a:ext cx="10684429" cy="7562850"/>
          </a:xfrm>
          <a:prstGeom prst="rect">
            <a:avLst/>
          </a:prstGeom>
          <a:effectLst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id="10" name="Image 9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8803510" y="6982786"/>
            <a:ext cx="1600200" cy="279400"/>
          </a:xfrm>
          <a:prstGeom prst="rect">
            <a:avLst/>
          </a:prstGeom>
          <a:effectLst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4" name="ZoneTexte 3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037797" y="2218130"/>
            <a:ext cx="9368105" cy="2077492"/>
          </a:xfrm>
          <a:prstGeom prst="rect">
            <a:avLst/>
          </a:prstGeom>
          <a:noFill/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pPr algn="ctr" rtl="0"/>
            <a:r>
              <a:rPr b="1" dirty="0" i="0" lang="ru-RU" smtId="4294967295" strike="noStrike" sz="4300" u="none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В</a:t>
            </a:r>
            <a:r>
              <a:rPr b="1" dirty="0" i="0" lang="ru-RU" smtId="4294967295" strike="noStrike" sz="4300" u="none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Ы</a:t>
            </a:r>
            <a:r>
              <a:rPr b="1" dirty="0" i="0" lang="ru-RU" smtId="4294967295" strike="noStrike" sz="4300" u="none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С</a:t>
            </a:r>
            <a:r>
              <a:rPr b="1" dirty="0" i="0" lang="ru-RU" smtId="4294967295" strike="noStrike" sz="4300" u="none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Ш</a:t>
            </a:r>
            <a:r>
              <a:rPr b="1" dirty="0" i="0" lang="ru-RU" smtId="4294967295" strike="noStrike" sz="4300" u="none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И</a:t>
            </a:r>
            <a:r>
              <a:rPr b="1" dirty="0" i="0" lang="ru-RU" smtId="4294967295" strike="noStrike" sz="4300" u="none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Й</a:t>
            </a:r>
            <a:r>
              <a:rPr b="1" dirty="0" i="0" lang="ru-RU" smtId="4294967295" strike="noStrike" sz="4300" u="none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 </a:t>
            </a:r>
            <a:r>
              <a:rPr b="1" dirty="0" i="0" lang="ru-RU" smtId="4294967295" strike="noStrike" sz="4300" u="none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С</a:t>
            </a:r>
            <a:r>
              <a:rPr b="1" dirty="0" i="0" lang="ru-RU" smtId="4294967295" strike="noStrike" sz="4300" u="none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О</a:t>
            </a:r>
            <a:r>
              <a:rPr b="1" dirty="0" i="0" lang="ru-RU" smtId="4294967295" strike="noStrike" sz="4300" u="none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В</a:t>
            </a:r>
            <a:r>
              <a:rPr b="1" dirty="0" i="0" lang="ru-RU" smtId="4294967295" strike="noStrike" sz="4300" u="none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Е</a:t>
            </a:r>
            <a:r>
              <a:rPr b="1" dirty="0" i="0" lang="ru-RU" smtId="4294967295" strike="noStrike" sz="4300" u="none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Т</a:t>
            </a:r>
            <a:r>
              <a:rPr b="1" dirty="0" i="0" lang="ru-RU" smtId="4294967295" strike="noStrike" sz="4300" u="none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 ПО ВОПРОСАМ ПРОЗРАЧНОСТИ </a:t>
            </a:r>
            <a:r>
              <a:rPr b="1" dirty="0" lang="ru-RU" smtClean="0" smtId="4294967295" sz="430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ПУБЛИЧНОЙ </a:t>
            </a:r>
            <a:r>
              <a:rPr b="1" dirty="0" i="0" lang="ru-RU" smtClean="0" smtId="4294967295" strike="noStrike" sz="4300" u="none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СЛУЖБЫ</a:t>
            </a:r>
            <a:endParaRPr b="1" dirty="0" i="0" lang="ru-RU" smtId="4294967295" strike="noStrike" sz="4300" u="none">
              <a:solidFill>
                <a:srgbClr val="FFFFFF"/>
              </a:solidFill>
              <a:effectLst/>
              <a:highlight>
                <a:srgbClr val="000000">
                  <a:alpha val="0"/>
                </a:srgbClr>
              </a:highlight>
              <a:uFillTx/>
              <a:latin typeface="Arial"/>
              <a:cs typeface="Arial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8" name="ZoneTexte 7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87384" y="5741816"/>
            <a:ext cx="10121383" cy="320360"/>
          </a:xfrm>
          <a:prstGeom prst="rect">
            <a:avLst/>
          </a:prstGeom>
          <a:noFill/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pPr algn="ctr" rtl="0"/>
            <a:r>
              <a:rPr b="0" cap="all" i="0" lang="ru-RU" smtId="4294967295" sz="1500" u="none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Москва, 5 июня 2018 г.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/>
</p:sld>
</file>

<file path=ppt/slides/slide1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  <a:effectLst/>
      </p:grpSpPr>
      <p:cxnSp>
        <p:nvCxnSpPr>
          <p:cNvPr xmlns:c="http://schemas.openxmlformats.org/drawingml/2006/chart" xmlns:pic="http://schemas.openxmlformats.org/drawingml/2006/picture" xmlns:dgm="http://schemas.openxmlformats.org/drawingml/2006/diagram" id="12" name="Connecteur droit 11"/>
          <p:cNvCxnSpPr xmlns:c="http://schemas.openxmlformats.org/drawingml/2006/chart" xmlns:pic="http://schemas.openxmlformats.org/drawingml/2006/picture" xmlns:dgm="http://schemas.openxmlformats.org/drawingml/2006/diagram"/>
          <p:nvPr/>
        </p:nvCxnSpPr>
        <p:spPr xmlns:c="http://schemas.openxmlformats.org/drawingml/2006/chart" xmlns:pic="http://schemas.openxmlformats.org/drawingml/2006/picture" xmlns:dgm="http://schemas.openxmlformats.org/drawingml/2006/diagram">
          <a:xfrm>
            <a:off x="378761" y="1956036"/>
            <a:ext cx="7083629" cy="1369"/>
          </a:xfrm>
          <a:prstGeom prst="line">
            <a:avLst/>
          </a:prstGeom>
          <a:ln w="88900">
            <a:solidFill>
              <a:srgbClr val="1C307E"/>
            </a:solidFill>
          </a:ln>
          <a:effectLst/>
        </p:spPr>
        <p:style xmlns:c="http://schemas.openxmlformats.org/drawingml/2006/chart" xmlns:pic="http://schemas.openxmlformats.org/drawingml/2006/picture" xmlns:dgm="http://schemas.openxmlformats.org/drawingml/2006/diagram"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xmlns:c="http://schemas.openxmlformats.org/drawingml/2006/chart" xmlns:pic="http://schemas.openxmlformats.org/drawingml/2006/picture" xmlns:dgm="http://schemas.openxmlformats.org/drawingml/2006/diagram" id="7" name="Espace réservé du texte 8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4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84493" y="2728099"/>
            <a:ext cx="5109440" cy="3943634"/>
          </a:xfr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rtl="0"/>
            <a:r>
              <a:rPr b="0" dirty="0" i="0" lang="ru-RU" smtId="4294967295" strike="noStrike" sz="20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Декларации кандидатов на президентских выборах (март 2017 года)</a:t>
            </a:r>
          </a:p>
          <a:p>
            <a:pPr indent="0" marL="0" rtl="0">
              <a:buNone/>
            </a:pPr>
            <a:r>
              <a:rPr b="0" dirty="0" i="0" lang="ru-RU" smtId="4294967295" strike="noStrike" sz="20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sym typeface="Wingdings"/>
              </a:rPr>
              <a:t>	 </a:t>
            </a:r>
            <a:r>
              <a:rPr b="1" dirty="0" i="0" lang="ru-RU" smtId="4294967295" strike="noStrike" sz="20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sym typeface="Wingdings"/>
              </a:rPr>
              <a:t>250 000 просмотренных страниц </a:t>
            </a:r>
            <a:r>
              <a:rPr b="0" dirty="0" i="0" lang="ru-RU" smtId="4294967295" strike="noStrike" sz="20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sym typeface="Wingdings"/>
              </a:rPr>
              <a:t>за 48 часов</a:t>
            </a:r>
          </a:p>
          <a:p>
            <a:pPr rtl="0"/>
            <a:r>
              <a:rPr b="0" dirty="0" i="0" lang="ru-RU" smtId="4294967295" strike="noStrike" sz="20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Декларации об интересах и деятельности вступающих в должность депутатов (октябрь 2017 года):</a:t>
            </a:r>
          </a:p>
          <a:p>
            <a:pPr indent="0" marL="0" rtl="0">
              <a:buNone/>
            </a:pPr>
            <a:r>
              <a:rPr b="0" dirty="0" i="0" lang="ru-RU" smtId="4294967295" strike="noStrike" sz="20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sym typeface="Wingdings"/>
              </a:rPr>
              <a:t>	 </a:t>
            </a:r>
            <a:r>
              <a:rPr b="1" dirty="0" i="0" lang="ru-RU" smtId="4294967295" strike="noStrike" sz="20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sym typeface="Wingdings"/>
              </a:rPr>
              <a:t>200 000 просмотренных страниц </a:t>
            </a:r>
            <a:r>
              <a:rPr b="0" dirty="0" i="0" lang="ru-RU" smtId="4294967295" strike="noStrike" sz="20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sym typeface="Wingdings"/>
              </a:rPr>
              <a:t>за 48 часов 	</a:t>
            </a:r>
          </a:p>
          <a:p>
            <a:pPr rtl="0"/>
            <a:r>
              <a:rPr b="0" dirty="0" i="0" lang="ru-RU" smtId="4294967295" strike="noStrike" sz="20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Открытость деклараций: важность формата данных</a:t>
            </a:r>
          </a:p>
          <a:p>
            <a:pPr indent="0" marL="0" rtl="0">
              <a:buNone/>
            </a:pPr>
            <a:r>
              <a:rPr b="0" dirty="0" i="0" lang="ru-RU" smtId="4294967295" strike="noStrike" sz="20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sym typeface="Wingdings"/>
              </a:rPr>
              <a:t>	 </a:t>
            </a:r>
            <a:r>
              <a:rPr b="1" dirty="0" i="0" lang="ru-RU" smtId="4294967295" strike="noStrike" sz="20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sym typeface="Wingdings"/>
              </a:rPr>
              <a:t>Открытые данные</a:t>
            </a:r>
          </a:p>
          <a:p>
            <a:pPr indent="0" marL="0">
              <a:buNone/>
            </a:pPr>
            <a:endParaRPr dirty="0" lang="fr-FR" sz="2000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Espace réservé du texte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3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78761" y="2236135"/>
            <a:ext cx="8724142" cy="490537"/>
          </a:xfr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rtl="0"/>
            <a:r>
              <a:rPr b="1" i="0" lang="ru-RU" smtId="4294967295" strike="noStrike" sz="22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Открытость</a:t>
            </a: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hemi-an" id="8" name="Picture 2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>
            <a:duotone>
              <a:srgbClr val="000000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6227602" y="3005403"/>
            <a:ext cx="3810000" cy="3238501"/>
          </a:xfrm>
          <a:prstGeom prst="rect">
            <a:avLst/>
          </a:prstGeom>
          <a:noFill/>
          <a:effectLst/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/>
</p:sld>
</file>

<file path=ppt/slides/slide1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  <a:effectLst/>
      </p:grpSpPr>
      <p:sp>
        <p:nvSpPr>
          <p:cNvPr xmlns:c="http://schemas.openxmlformats.org/drawingml/2006/chart" xmlns:pic="http://schemas.openxmlformats.org/drawingml/2006/picture" xmlns:dgm="http://schemas.openxmlformats.org/drawingml/2006/diagram" id="5" name="Espace réservé du texte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3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2213570"/>
            <a:ext cx="8902557" cy="490537"/>
          </a:xfr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rtl="0"/>
            <a:r>
              <a:rPr b="1" i="0" lang="ru-RU" smtId="4294967295" strike="noStrike" sz="19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Приверженность размещению в открытом доступе и взаимодействие с гражданским обществом</a:t>
            </a:r>
          </a:p>
          <a:p>
            <a:endParaRPr lang="fr-FR">
              <a:effectLst/>
              <a:uFillTx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id="8" name="Image 7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559321" y="2942236"/>
            <a:ext cx="2273300" cy="800100"/>
          </a:xfrm>
          <a:prstGeom prst="rect">
            <a:avLst/>
          </a:prstGeom>
          <a:effectLst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id="9" name="Image 8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3568865" y="2920913"/>
            <a:ext cx="2501900" cy="889000"/>
          </a:xfrm>
          <a:prstGeom prst="rect">
            <a:avLst/>
          </a:prstGeom>
          <a:effectLst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id="11" name="Image 10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4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6807010" y="2986686"/>
            <a:ext cx="1574800" cy="800100"/>
          </a:xfrm>
          <a:prstGeom prst="rect">
            <a:avLst/>
          </a:prstGeom>
          <a:effectLst/>
        </p:spPr>
      </p:pic>
      <p:cxnSp>
        <p:nvCxnSpPr>
          <p:cNvPr xmlns:c="http://schemas.openxmlformats.org/drawingml/2006/chart" xmlns:pic="http://schemas.openxmlformats.org/drawingml/2006/picture" xmlns:dgm="http://schemas.openxmlformats.org/drawingml/2006/diagram" id="12" name="Connecteur droit 11"/>
          <p:cNvCxnSpPr xmlns:c="http://schemas.openxmlformats.org/drawingml/2006/chart" xmlns:pic="http://schemas.openxmlformats.org/drawingml/2006/picture" xmlns:dgm="http://schemas.openxmlformats.org/drawingml/2006/diagram"/>
          <p:nvPr/>
        </p:nvCxnSpPr>
        <p:spPr xmlns:c="http://schemas.openxmlformats.org/drawingml/2006/chart" xmlns:pic="http://schemas.openxmlformats.org/drawingml/2006/picture" xmlns:dgm="http://schemas.openxmlformats.org/drawingml/2006/diagram">
          <a:xfrm>
            <a:off x="356908" y="1976026"/>
            <a:ext cx="7484163" cy="0"/>
          </a:xfrm>
          <a:prstGeom prst="line">
            <a:avLst/>
          </a:prstGeom>
          <a:ln w="88900">
            <a:solidFill>
              <a:srgbClr val="1C307E"/>
            </a:solidFill>
          </a:ln>
          <a:effectLst/>
        </p:spPr>
        <p:style xmlns:c="http://schemas.openxmlformats.org/drawingml/2006/chart" xmlns:pic="http://schemas.openxmlformats.org/drawingml/2006/picture" xmlns:dgm="http://schemas.openxmlformats.org/drawingml/2006/diagram"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xmlns:c="http://schemas.openxmlformats.org/drawingml/2006/chart" xmlns:pic="http://schemas.openxmlformats.org/drawingml/2006/picture" xmlns:dgm="http://schemas.openxmlformats.org/drawingml/2006/diagram" id="16" name="Espace réservé du texte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3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5490" y="5000982"/>
            <a:ext cx="7619998" cy="490537"/>
          </a:xfr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rtl="0"/>
            <a:r>
              <a:rPr b="1" dirty="0" i="0" lang="ru-RU" smtId="4294967295" strike="noStrike" sz="19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Повышение осведомленности, Тренинги и исследования 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7" name="Espace réservé du texte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4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5701545"/>
            <a:ext cx="9890586" cy="990600"/>
          </a:xfr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rtl="0"/>
            <a:r>
              <a:rPr b="0" i="0" lang="ru-RU" smtId="4294967295" strike="noStrike" sz="16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Доклады и исследования</a:t>
            </a:r>
          </a:p>
          <a:p>
            <a:pPr rtl="0"/>
            <a:r>
              <a:rPr b="0" i="0" lang="ru-RU" smtId="4294967295" strike="noStrike" sz="16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Программы обучения (национальные)</a:t>
            </a:r>
          </a:p>
          <a:p>
            <a:pPr rtl="0"/>
            <a:r>
              <a:rPr b="0" i="0" lang="ru-RU" smtId="4294967295" strike="noStrike" sz="16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У</a:t>
            </a:r>
            <a:r>
              <a:rPr b="0" i="0" lang="ru-RU" smtId="4294967295" strike="noStrike" sz="16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ч</a:t>
            </a:r>
            <a:r>
              <a:rPr b="0" i="0" lang="ru-RU" smtId="4294967295" strike="noStrike" sz="16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а</a:t>
            </a:r>
            <a:r>
              <a:rPr b="0" i="0" lang="ru-RU" smtId="4294967295" strike="noStrike" sz="16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с</a:t>
            </a:r>
            <a:r>
              <a:rPr b="0" i="0" lang="ru-RU" smtId="4294967295" strike="noStrike" sz="16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т</a:t>
            </a:r>
            <a:r>
              <a:rPr b="0" i="0" lang="ru-RU" smtId="4294967295" strike="noStrike" sz="16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и</a:t>
            </a:r>
            <a:r>
              <a:rPr b="0" i="0" lang="ru-RU" smtId="4294967295" strike="noStrike" sz="16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е</a:t>
            </a:r>
            <a:r>
              <a:rPr b="0" i="0" lang="ru-RU" smtId="4294967295" strike="noStrike" sz="16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 </a:t>
            </a:r>
            <a:r>
              <a:rPr b="0" i="0" lang="ru-RU" smtId="4294967295" strike="noStrike" sz="16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в различных </a:t>
            </a:r>
            <a:r>
              <a:rPr b="0" i="0" lang="ru-RU" smtId="4294967295" strike="noStrike" sz="16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форумах для избранных и не избранных государственных должностных лиц (форум мэров и т. д.)</a:t>
            </a:r>
          </a:p>
          <a:p>
            <a:pPr rtl="0"/>
            <a:r>
              <a:rPr b="0" i="0" lang="ru-RU" smtId="4294967295" strike="noStrike" sz="16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Программы обучения и экспертизы, финансируемые ЕС (международные)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0" name="Espace réservé du texte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4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5490" y="4046436"/>
            <a:ext cx="9890586" cy="990600"/>
          </a:xfr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rtl="0"/>
            <a:r>
              <a:rPr b="0" i="0" lang="ru-RU" smtId="4294967295" strike="noStrike" sz="16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Открытое правительственное партнерство </a:t>
            </a:r>
          </a:p>
          <a:p>
            <a:pPr rtl="0"/>
            <a:r>
              <a:rPr b="0" i="0" lang="ru-RU" smtId="4294967295" strike="noStrike" sz="16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Незавершенная работа: участие граждан и молодежи 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/>
</p:sld>
</file>

<file path=ppt/slides/slide1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  <a:effectLst/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1" name="Espace réservé du texte 10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41840" y="989539"/>
            <a:ext cx="752944" cy="764126"/>
          </a:xfr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rtl="0"/>
            <a:r>
              <a:rPr b="1" i="0" lang="ru-RU" smtId="4294967295" strike="noStrike" sz="38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03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2" name="Espace réservé du texte 1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294784" y="607476"/>
            <a:ext cx="8881654" cy="764126"/>
          </a:xfr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rtl="0"/>
            <a:r>
              <a:rPr b="1" dirty="0" i="0" lang="ru-RU" smtId="4294967295" strike="noStrike" sz="32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Две взаимодополняющие компоненты тщательного контроля</a:t>
            </a:r>
          </a:p>
        </p:txBody>
      </p:sp>
      <p:cxnSp>
        <p:nvCxnSpPr>
          <p:cNvPr xmlns:c="http://schemas.openxmlformats.org/drawingml/2006/chart" xmlns:pic="http://schemas.openxmlformats.org/drawingml/2006/picture" xmlns:dgm="http://schemas.openxmlformats.org/drawingml/2006/diagram" id="14" name="Connecteur droit 13"/>
          <p:cNvCxnSpPr xmlns:c="http://schemas.openxmlformats.org/drawingml/2006/chart" xmlns:pic="http://schemas.openxmlformats.org/drawingml/2006/picture" xmlns:dgm="http://schemas.openxmlformats.org/drawingml/2006/diagram"/>
          <p:nvPr/>
        </p:nvCxnSpPr>
        <p:spPr xmlns:c="http://schemas.openxmlformats.org/drawingml/2006/chart" xmlns:pic="http://schemas.openxmlformats.org/drawingml/2006/picture" xmlns:dgm="http://schemas.openxmlformats.org/drawingml/2006/diagram">
          <a:xfrm>
            <a:off x="541840" y="1851703"/>
            <a:ext cx="7302749" cy="0"/>
          </a:xfrm>
          <a:prstGeom prst="line">
            <a:avLst/>
          </a:prstGeom>
          <a:ln w="88900">
            <a:solidFill>
              <a:srgbClr val="1C307E"/>
            </a:solidFill>
          </a:ln>
          <a:effectLst/>
        </p:spPr>
        <p:style xmlns:c="http://schemas.openxmlformats.org/drawingml/2006/chart" xmlns:pic="http://schemas.openxmlformats.org/drawingml/2006/picture" xmlns:dgm="http://schemas.openxmlformats.org/drawingml/2006/diagram"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/>
</p:sld>
</file>

<file path=ppt/slides/slide1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  <a:effectLst/>
      </p:grpSpPr>
      <p:sp>
        <p:nvSpPr>
          <p:cNvPr xmlns:c="http://schemas.openxmlformats.org/drawingml/2006/chart" xmlns:pic="http://schemas.openxmlformats.org/drawingml/2006/picture" xmlns:dgm="http://schemas.openxmlformats.org/drawingml/2006/diagram" id="8" name="Espace réservé du texte 9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5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33930" y="2892627"/>
            <a:ext cx="2463646" cy="423068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rtl="0"/>
            <a:r>
              <a:rPr b="1" dirty="0" i="0" lang="ru-RU" smtId="4294967295" strike="noStrike" sz="20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ОБНАРУЖЕНИЕ</a:t>
            </a:r>
            <a:endParaRPr b="1" dirty="0" i="0" lang="ru-RU" smtId="4294967295" strike="noStrike" sz="2400" u="none">
              <a:effectLst/>
              <a:highlight>
                <a:srgbClr val="000000">
                  <a:alpha val="0"/>
                </a:srgbClr>
              </a:highlight>
              <a:uFillTx/>
              <a:latin typeface="Arial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9" name="Espace réservé du texte 10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6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11544" y="3472403"/>
            <a:ext cx="2429798" cy="2667533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rtl="0"/>
            <a:r>
              <a:rPr b="0" dirty="0" i="0" lang="ru-RU" smtId="4294967295" strike="noStrike" sz="16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Заявление о раскрытии информации о долевом участии</a:t>
            </a:r>
          </a:p>
          <a:p>
            <a:pPr rtl="0"/>
            <a:r>
              <a:rPr b="0" dirty="0" i="0" lang="ru-RU" smtId="4294967295" strike="noStrike" sz="16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Административные расследования</a:t>
            </a:r>
          </a:p>
          <a:p>
            <a:pPr rtl="0"/>
            <a:r>
              <a:rPr b="0" dirty="0" i="0" lang="ru-RU" smtId="4294967295" strike="noStrike" sz="16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Предупреждения гражданского общества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0" name="Espace réservé du texte 1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7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415539" y="2902646"/>
            <a:ext cx="2162902" cy="423068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rtl="0"/>
            <a:r>
              <a:rPr b="1" dirty="0" i="0" lang="ru-RU" smtId="4294967295" strike="noStrike" sz="16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ЮРИДИЧЕСКОЕ СОПРОВОЖДЕНИЕ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1" name="Espace réservé du texte 1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8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415539" y="3484925"/>
            <a:ext cx="2556499" cy="2667533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rtl="0"/>
            <a:r>
              <a:rPr b="0" dirty="0" i="0" lang="ru-RU" smtId="4294967295" strike="noStrike" sz="20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Обмен с декларантами</a:t>
            </a:r>
          </a:p>
          <a:p>
            <a:pPr rtl="0"/>
            <a:r>
              <a:rPr b="0" dirty="0" i="0" lang="ru-RU" smtId="4294967295" strike="noStrike" sz="20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Рекомендации</a:t>
            </a:r>
          </a:p>
          <a:p>
            <a:pPr rtl="0"/>
            <a:r>
              <a:rPr b="0" dirty="0" i="0" lang="ru-RU" smtId="4294967295" strike="noStrike" sz="20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Судебный запрет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2" name="Espace réservé du texte 1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9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391966" y="2901809"/>
            <a:ext cx="3064798" cy="423068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rtl="0"/>
            <a:r>
              <a:rPr b="1" dirty="0" i="0" lang="ru-RU" smtId="4294967295" strike="noStrike" sz="20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ПРЕДОТВРАЩЕНИЕ</a:t>
            </a:r>
            <a:endParaRPr b="1" dirty="0" i="0" lang="ru-RU" smtId="4294967295" strike="noStrike" sz="2400" u="none">
              <a:effectLst/>
              <a:highlight>
                <a:srgbClr val="000000">
                  <a:alpha val="0"/>
                </a:srgbClr>
              </a:highlight>
              <a:uFillTx/>
              <a:latin typeface="Arial"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3" name="Espace réservé du texte 1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0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457486" y="3484924"/>
            <a:ext cx="2626901" cy="2667533"/>
          </a:xfrm>
          <a:prstGeom prst="rect">
            <a:avLst/>
          </a:prstGeo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rtl="0"/>
            <a:r>
              <a:rPr b="0" i="0" lang="ru-RU" smtId="4294967295" strike="noStrike" sz="20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Публичность</a:t>
            </a:r>
          </a:p>
          <a:p>
            <a:pPr rtl="0"/>
            <a:r>
              <a:rPr b="0" i="0" lang="ru-RU" smtId="4294967295" strike="noStrike" sz="20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Воздержание</a:t>
            </a:r>
          </a:p>
          <a:p>
            <a:pPr rtl="0"/>
            <a:r>
              <a:rPr b="0" i="0" lang="ru-RU" smtId="4294967295" strike="noStrike" sz="20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Отказ от интереса</a:t>
            </a:r>
          </a:p>
        </p:txBody>
      </p:sp>
      <p:cxnSp>
        <p:nvCxnSpPr>
          <p:cNvPr xmlns:c="http://schemas.openxmlformats.org/drawingml/2006/chart" xmlns:pic="http://schemas.openxmlformats.org/drawingml/2006/picture" xmlns:dgm="http://schemas.openxmlformats.org/drawingml/2006/diagram" id="14" name="Connecteur droit 13"/>
          <p:cNvCxnSpPr xmlns:c="http://schemas.openxmlformats.org/drawingml/2006/chart" xmlns:pic="http://schemas.openxmlformats.org/drawingml/2006/picture" xmlns:dgm="http://schemas.openxmlformats.org/drawingml/2006/diagram"/>
          <p:nvPr/>
        </p:nvCxnSpPr>
        <p:spPr xmlns:c="http://schemas.openxmlformats.org/drawingml/2006/chart" xmlns:pic="http://schemas.openxmlformats.org/drawingml/2006/picture" xmlns:dgm="http://schemas.openxmlformats.org/drawingml/2006/diagram">
          <a:xfrm flipV="1">
            <a:off x="588273" y="2832457"/>
            <a:ext cx="1699685" cy="10920"/>
          </a:xfrm>
          <a:prstGeom prst="line">
            <a:avLst/>
          </a:prstGeom>
          <a:ln>
            <a:solidFill>
              <a:srgbClr val="E21523"/>
            </a:solidFill>
          </a:ln>
          <a:effectLst/>
        </p:spPr>
        <p:style xmlns:c="http://schemas.openxmlformats.org/drawingml/2006/chart" xmlns:pic="http://schemas.openxmlformats.org/drawingml/2006/picture" xmlns:dgm="http://schemas.openxmlformats.org/drawingml/2006/diagram"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xmlns:c="http://schemas.openxmlformats.org/drawingml/2006/chart" xmlns:pic="http://schemas.openxmlformats.org/drawingml/2006/picture" xmlns:dgm="http://schemas.openxmlformats.org/drawingml/2006/diagram" id="15" name="Connecteur droit 14"/>
          <p:cNvCxnSpPr xmlns:c="http://schemas.openxmlformats.org/drawingml/2006/chart" xmlns:pic="http://schemas.openxmlformats.org/drawingml/2006/picture" xmlns:dgm="http://schemas.openxmlformats.org/drawingml/2006/diagram"/>
          <p:nvPr/>
        </p:nvCxnSpPr>
        <p:spPr xmlns:c="http://schemas.openxmlformats.org/drawingml/2006/chart" xmlns:pic="http://schemas.openxmlformats.org/drawingml/2006/picture" xmlns:dgm="http://schemas.openxmlformats.org/drawingml/2006/diagram">
          <a:xfrm>
            <a:off x="3415539" y="2841893"/>
            <a:ext cx="1945187" cy="1484"/>
          </a:xfrm>
          <a:prstGeom prst="line">
            <a:avLst/>
          </a:prstGeom>
          <a:ln>
            <a:solidFill>
              <a:srgbClr val="E21523"/>
            </a:solidFill>
          </a:ln>
          <a:effectLst/>
        </p:spPr>
        <p:style xmlns:c="http://schemas.openxmlformats.org/drawingml/2006/chart" xmlns:pic="http://schemas.openxmlformats.org/drawingml/2006/picture" xmlns:dgm="http://schemas.openxmlformats.org/drawingml/2006/diagram"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xmlns:c="http://schemas.openxmlformats.org/drawingml/2006/chart" xmlns:pic="http://schemas.openxmlformats.org/drawingml/2006/picture" xmlns:dgm="http://schemas.openxmlformats.org/drawingml/2006/diagram" id="17" name="Connecteur droit 16"/>
          <p:cNvCxnSpPr xmlns:c="http://schemas.openxmlformats.org/drawingml/2006/chart" xmlns:pic="http://schemas.openxmlformats.org/drawingml/2006/picture" xmlns:dgm="http://schemas.openxmlformats.org/drawingml/2006/diagram"/>
          <p:nvPr/>
        </p:nvCxnSpPr>
        <p:spPr xmlns:c="http://schemas.openxmlformats.org/drawingml/2006/chart" xmlns:pic="http://schemas.openxmlformats.org/drawingml/2006/picture" xmlns:dgm="http://schemas.openxmlformats.org/drawingml/2006/diagram">
          <a:xfrm>
            <a:off x="6457486" y="2830083"/>
            <a:ext cx="2013538" cy="11810"/>
          </a:xfrm>
          <a:prstGeom prst="line">
            <a:avLst/>
          </a:prstGeom>
          <a:ln>
            <a:solidFill>
              <a:srgbClr val="E21523"/>
            </a:solidFill>
          </a:ln>
          <a:effectLst/>
        </p:spPr>
        <p:style xmlns:c="http://schemas.openxmlformats.org/drawingml/2006/chart" xmlns:pic="http://schemas.openxmlformats.org/drawingml/2006/picture" xmlns:dgm="http://schemas.openxmlformats.org/drawingml/2006/diagram"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xmlns:c="http://schemas.openxmlformats.org/drawingml/2006/chart" xmlns:pic="http://schemas.openxmlformats.org/drawingml/2006/picture" xmlns:dgm="http://schemas.openxmlformats.org/drawingml/2006/diagram" id="29" name="Rectangle à coins arrondis 28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6122983"/>
            <a:ext cx="9775930" cy="725870"/>
          </a:xfrm>
          <a:prstGeom prst="roundRect">
            <a:avLst/>
          </a:prstGeom>
          <a:solidFill>
            <a:srgbClr val="9AB1DD"/>
          </a:solidFill>
          <a:ln>
            <a:noFill/>
          </a:ln>
          <a:effectLst/>
        </p:spPr>
        <p:style xmlns:c="http://schemas.openxmlformats.org/drawingml/2006/chart" xmlns:pic="http://schemas.openxmlformats.org/drawingml/2006/picture" xmlns:dgm="http://schemas.openxmlformats.org/drawingml/2006/diagram"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 xmlns:c="http://schemas.openxmlformats.org/drawingml/2006/chart" xmlns:pic="http://schemas.openxmlformats.org/drawingml/2006/picture" xmlns:dgm="http://schemas.openxmlformats.org/drawingml/2006/diagram">
          <a:bodyPr anchor="ctr" rtlCol="0"/>
          <a:lstStyle/>
          <a:p>
            <a:pPr algn="ctr" rtl="0"/>
            <a:r>
              <a:rPr b="1" dirty="0" i="0" lang="ru-RU" smtId="4294967295" strike="noStrike" sz="18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Конституционный совет: Предотвращение конфликтов интересов способствует достижению </a:t>
            </a:r>
            <a:r>
              <a:rPr b="1" dirty="0" i="0" lang="ru-RU" smtId="4294967295" strike="noStrike" sz="18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о</a:t>
            </a:r>
            <a:r>
              <a:rPr b="1" dirty="0" i="0" lang="ru-RU" smtId="4294967295" strike="noStrike" sz="18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б</a:t>
            </a:r>
            <a:r>
              <a:rPr b="1" dirty="0" i="0" lang="ru-RU" smtId="4294967295" strike="noStrike" sz="18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щ</a:t>
            </a:r>
            <a:r>
              <a:rPr b="1" dirty="0" i="0" lang="ru-RU" smtId="4294967295" strike="noStrike" sz="18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е</a:t>
            </a:r>
            <a:r>
              <a:rPr b="1" dirty="0" i="0" lang="ru-RU" smtId="4294967295" strike="noStrike" sz="18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с</a:t>
            </a:r>
            <a:r>
              <a:rPr b="1" dirty="0" i="0" lang="ru-RU" smtId="4294967295" strike="noStrike" sz="18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т</a:t>
            </a:r>
            <a:r>
              <a:rPr b="1" dirty="0" i="0" lang="ru-RU" smtId="4294967295" strike="noStrike" sz="18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в</a:t>
            </a:r>
            <a:r>
              <a:rPr b="1" dirty="0" i="0" lang="ru-RU" smtId="4294967295" strike="noStrike" sz="18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е</a:t>
            </a:r>
            <a:r>
              <a:rPr b="1" dirty="0" i="0" lang="ru-RU" smtId="4294967295" strike="noStrike" sz="18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н</a:t>
            </a:r>
            <a:r>
              <a:rPr b="1" dirty="0" i="0" lang="ru-RU" smtId="4294967295" strike="noStrike" sz="18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н</a:t>
            </a:r>
            <a:r>
              <a:rPr b="1" dirty="0" i="0" lang="ru-RU" smtId="4294967295" strike="noStrike" sz="18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о</a:t>
            </a:r>
            <a:r>
              <a:rPr b="1" dirty="0" i="0" lang="ru-RU" smtId="4294967295" strike="noStrike" sz="18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г</a:t>
            </a:r>
            <a:r>
              <a:rPr b="1" dirty="0" i="0" lang="ru-RU" smtId="4294967295" strike="noStrike" sz="18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о</a:t>
            </a:r>
            <a:r>
              <a:rPr b="1" dirty="0" i="0" lang="ru-RU" smtId="4294967295" strike="noStrike" sz="18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 </a:t>
            </a:r>
            <a:r>
              <a:rPr b="1" dirty="0" i="0" lang="ru-RU" smtId="4294967295" strike="noStrike" sz="18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б</a:t>
            </a:r>
            <a:r>
              <a:rPr b="1" dirty="0" i="0" lang="ru-RU" smtId="4294967295" strike="noStrike" sz="18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л</a:t>
            </a:r>
            <a:r>
              <a:rPr b="1" dirty="0" i="0" lang="ru-RU" smtId="4294967295" strike="noStrike" sz="18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а</a:t>
            </a:r>
            <a:r>
              <a:rPr b="1" dirty="0" i="0" lang="ru-RU" smtId="4294967295" strike="noStrike" sz="18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г</a:t>
            </a:r>
            <a:r>
              <a:rPr b="1" dirty="0" i="0" lang="ru-RU" smtId="4294967295" strike="noStrike" sz="18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а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6" name="Espace réservé du texte 1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1751493"/>
            <a:ext cx="9800769" cy="562306"/>
          </a:xfr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rtl="0"/>
            <a:r>
              <a:rPr b="1" i="0" lang="ru-RU" smtId="4294967295" strike="noStrike" sz="2600" u="none">
                <a:solidFill>
                  <a:srgbClr val="E21523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Систематический контроль интересов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/>
</p:sld>
</file>

<file path=ppt/slides/slide1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  <a:effectLst/>
      </p:grpSpPr>
      <p:cxnSp>
        <p:nvCxnSpPr>
          <p:cNvPr xmlns:c="http://schemas.openxmlformats.org/drawingml/2006/chart" xmlns:pic="http://schemas.openxmlformats.org/drawingml/2006/picture" xmlns:dgm="http://schemas.openxmlformats.org/drawingml/2006/diagram" id="23" name="Connecteur droit 22"/>
          <p:cNvCxnSpPr xmlns:c="http://schemas.openxmlformats.org/drawingml/2006/chart" xmlns:pic="http://schemas.openxmlformats.org/drawingml/2006/picture" xmlns:dgm="http://schemas.openxmlformats.org/drawingml/2006/diagram"/>
          <p:nvPr/>
        </p:nvCxnSpPr>
        <p:spPr xmlns:c="http://schemas.openxmlformats.org/drawingml/2006/chart" xmlns:pic="http://schemas.openxmlformats.org/drawingml/2006/picture" xmlns:dgm="http://schemas.openxmlformats.org/drawingml/2006/diagram">
          <a:xfrm>
            <a:off x="559321" y="1771319"/>
            <a:ext cx="6425882" cy="0"/>
          </a:xfrm>
          <a:prstGeom prst="line">
            <a:avLst/>
          </a:prstGeom>
          <a:ln w="88900">
            <a:solidFill>
              <a:srgbClr val="1C307E"/>
            </a:solidFill>
          </a:ln>
          <a:effectLst/>
        </p:spPr>
        <p:style xmlns:c="http://schemas.openxmlformats.org/drawingml/2006/chart" xmlns:pic="http://schemas.openxmlformats.org/drawingml/2006/picture" xmlns:dgm="http://schemas.openxmlformats.org/drawingml/2006/diagram"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xmlns:c="http://schemas.openxmlformats.org/drawingml/2006/chart" xmlns:pic="http://schemas.openxmlformats.org/drawingml/2006/picture" xmlns:dgm="http://schemas.openxmlformats.org/drawingml/2006/diagram" id="20" name="Espace réservé du texte 1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1751493"/>
            <a:ext cx="9800769" cy="562306"/>
          </a:xfr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rtl="0"/>
            <a:r>
              <a:rPr b="1" i="0" lang="ru-RU" smtId="4294967295" strike="noStrike" sz="2600" u="none">
                <a:solidFill>
                  <a:srgbClr val="E21523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Стратегия контроля, управляемая данными</a:t>
            </a: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id="2" name="Image 1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rcRect b="6857" l="18791" r="19018" t="15284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301589" y="2333216"/>
            <a:ext cx="6683614" cy="5229634"/>
          </a:xfrm>
          <a:prstGeom prst="rect">
            <a:avLst/>
          </a:prstGeom>
          <a:effectLst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9" name="Espace réservé du texte 8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4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7140806" y="3438611"/>
            <a:ext cx="3117163" cy="3579767"/>
          </a:xfrm>
          <a:ln>
            <a:solidFill>
              <a:srgbClr val="1C307E"/>
            </a:solidFill>
          </a:ln>
          <a:effectLst/>
        </p:spPr>
        <p:style xmlns:c="http://schemas.openxmlformats.org/drawingml/2006/chart" xmlns:pic="http://schemas.openxmlformats.org/drawingml/2006/picture" xmlns:dgm="http://schemas.openxmlformats.org/drawingml/2006/diagram"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algn="ctr" indent="0" marL="0" rtl="0">
              <a:buNone/>
            </a:pPr>
            <a:r>
              <a:rPr b="1" dirty="0" i="0" lang="ru-RU" smtId="4294967295" strike="noStrike" sz="20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ЦЕЛИ</a:t>
            </a:r>
          </a:p>
          <a:p>
            <a:pPr rtl="0"/>
            <a:r>
              <a:rPr b="0" dirty="0" i="0" lang="ru-RU" smtId="4294967295" strike="noStrike" sz="20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Контроль согласованности и полноты</a:t>
            </a:r>
            <a:r>
              <a:rPr b="0" dirty="0" i="0" lang="ru-RU" smtClean="0" smtId="4294967295" strike="noStrike" sz="20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;</a:t>
            </a:r>
            <a:endParaRPr dirty="0" lang="fr-FR" smtClean="0" sz="2000">
              <a:effectLst/>
              <a:uFillTx/>
            </a:endParaRPr>
          </a:p>
          <a:p>
            <a:pPr rtl="0"/>
            <a:r>
              <a:rPr b="0" dirty="0" i="0" lang="ru-RU" smtId="4294967295" strike="noStrike" sz="20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Изучение потенциальных упущений или необъясненных изменений во время работы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/>
</p:sld>
</file>

<file path=ppt/slides/slide1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  <a:effectLst/>
      </p:grpSpPr>
      <p:cxnSp>
        <p:nvCxnSpPr>
          <p:cNvPr xmlns:c="http://schemas.openxmlformats.org/drawingml/2006/chart" xmlns:pic="http://schemas.openxmlformats.org/drawingml/2006/picture" xmlns:dgm="http://schemas.openxmlformats.org/drawingml/2006/diagram" id="23" name="Connecteur droit 22"/>
          <p:cNvCxnSpPr xmlns:c="http://schemas.openxmlformats.org/drawingml/2006/chart" xmlns:pic="http://schemas.openxmlformats.org/drawingml/2006/picture" xmlns:dgm="http://schemas.openxmlformats.org/drawingml/2006/diagram"/>
          <p:nvPr/>
        </p:nvCxnSpPr>
        <p:spPr xmlns:c="http://schemas.openxmlformats.org/drawingml/2006/chart" xmlns:pic="http://schemas.openxmlformats.org/drawingml/2006/picture" xmlns:dgm="http://schemas.openxmlformats.org/drawingml/2006/diagram">
          <a:xfrm>
            <a:off x="559321" y="1771319"/>
            <a:ext cx="6425882" cy="0"/>
          </a:xfrm>
          <a:prstGeom prst="line">
            <a:avLst/>
          </a:prstGeom>
          <a:ln w="88900">
            <a:solidFill>
              <a:srgbClr val="1C307E"/>
            </a:solidFill>
          </a:ln>
          <a:effectLst/>
        </p:spPr>
        <p:style xmlns:c="http://schemas.openxmlformats.org/drawingml/2006/chart" xmlns:pic="http://schemas.openxmlformats.org/drawingml/2006/picture" xmlns:dgm="http://schemas.openxmlformats.org/drawingml/2006/diagram"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xmlns:c="http://schemas.openxmlformats.org/drawingml/2006/chart" xmlns:pic="http://schemas.openxmlformats.org/drawingml/2006/picture" xmlns:dgm="http://schemas.openxmlformats.org/drawingml/2006/diagram" id="20" name="Espace réservé du texte 1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06370" y="1829931"/>
            <a:ext cx="10231438" cy="562306"/>
          </a:xfr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rtl="0"/>
            <a:r>
              <a:rPr b="1" i="0" lang="ru-RU" smtId="4294967295" strike="noStrike" sz="2800" u="none">
                <a:solidFill>
                  <a:srgbClr val="FF0000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Сбор данных - инструменты и партнерства </a:t>
            </a: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id="5" name="Image 4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rcRect l="1739" r="2384" t="3893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914400" y="2450848"/>
            <a:ext cx="9318659" cy="5047882"/>
          </a:xfrm>
          <a:prstGeom prst="rect">
            <a:avLst/>
          </a:prstGeom>
          <a:effectLst/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/>
</p:sld>
</file>

<file path=ppt/slides/slide1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  <a:effectLst/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Espace réservé du text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rtl="0"/>
            <a:r>
              <a:rPr b="1" i="0" lang="ru-RU" smtId="4294967295" strike="noStrike" sz="38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05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Espace réservé du texte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346127" y="607476"/>
            <a:ext cx="7982808" cy="764126"/>
          </a:xfr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rtl="0"/>
            <a:r>
              <a:rPr b="1" dirty="0" i="0" lang="ru-RU" smtId="4294967295" strike="noStrike" sz="36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Четкие санкции</a:t>
            </a:r>
          </a:p>
        </p:txBody>
      </p:sp>
      <p:cxnSp>
        <p:nvCxnSpPr>
          <p:cNvPr xmlns:c="http://schemas.openxmlformats.org/drawingml/2006/chart" xmlns:pic="http://schemas.openxmlformats.org/drawingml/2006/picture" xmlns:dgm="http://schemas.openxmlformats.org/drawingml/2006/diagram" id="6" name="Connecteur droit 5"/>
          <p:cNvCxnSpPr xmlns:c="http://schemas.openxmlformats.org/drawingml/2006/chart" xmlns:pic="http://schemas.openxmlformats.org/drawingml/2006/picture" xmlns:dgm="http://schemas.openxmlformats.org/drawingml/2006/diagram"/>
          <p:nvPr/>
        </p:nvCxnSpPr>
        <p:spPr xmlns:c="http://schemas.openxmlformats.org/drawingml/2006/chart" xmlns:pic="http://schemas.openxmlformats.org/drawingml/2006/picture" xmlns:dgm="http://schemas.openxmlformats.org/drawingml/2006/diagram">
          <a:xfrm>
            <a:off x="541840" y="1721839"/>
            <a:ext cx="7458764" cy="0"/>
          </a:xfrm>
          <a:prstGeom prst="line">
            <a:avLst/>
          </a:prstGeom>
          <a:ln w="88900">
            <a:solidFill>
              <a:srgbClr val="1C307E"/>
            </a:solidFill>
          </a:ln>
          <a:effectLst/>
        </p:spPr>
        <p:style xmlns:c="http://schemas.openxmlformats.org/drawingml/2006/chart" xmlns:pic="http://schemas.openxmlformats.org/drawingml/2006/picture" xmlns:dgm="http://schemas.openxmlformats.org/drawingml/2006/diagram"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/>
</p:sld>
</file>

<file path=ppt/slides/slide1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  <a:effectLst/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Espace réservé du text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78761" y="2043265"/>
            <a:ext cx="10068339" cy="524591"/>
          </a:xfr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rtl="0"/>
            <a:r>
              <a:rPr b="1" i="0" lang="ru-RU" smtId="4294967295" strike="noStrike" sz="2800" u="none">
                <a:solidFill>
                  <a:srgbClr val="FF0000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Нарушения и санкции</a:t>
            </a:r>
          </a:p>
        </p:txBody>
      </p:sp>
      <p:cxnSp>
        <p:nvCxnSpPr>
          <p:cNvPr xmlns:c="http://schemas.openxmlformats.org/drawingml/2006/chart" xmlns:pic="http://schemas.openxmlformats.org/drawingml/2006/picture" xmlns:dgm="http://schemas.openxmlformats.org/drawingml/2006/diagram" id="12" name="Connecteur droit 11"/>
          <p:cNvCxnSpPr xmlns:c="http://schemas.openxmlformats.org/drawingml/2006/chart" xmlns:pic="http://schemas.openxmlformats.org/drawingml/2006/picture" xmlns:dgm="http://schemas.openxmlformats.org/drawingml/2006/diagram"/>
          <p:nvPr/>
        </p:nvCxnSpPr>
        <p:spPr xmlns:c="http://schemas.openxmlformats.org/drawingml/2006/chart" xmlns:pic="http://schemas.openxmlformats.org/drawingml/2006/picture" xmlns:dgm="http://schemas.openxmlformats.org/drawingml/2006/diagram">
          <a:xfrm>
            <a:off x="378761" y="1956036"/>
            <a:ext cx="7083629" cy="1369"/>
          </a:xfrm>
          <a:prstGeom prst="line">
            <a:avLst/>
          </a:prstGeom>
          <a:ln w="88900">
            <a:solidFill>
              <a:srgbClr val="1C307E"/>
            </a:solidFill>
          </a:ln>
          <a:effectLst/>
        </p:spPr>
        <p:style xmlns:c="http://schemas.openxmlformats.org/drawingml/2006/chart" xmlns:pic="http://schemas.openxmlformats.org/drawingml/2006/picture" xmlns:dgm="http://schemas.openxmlformats.org/drawingml/2006/diagram"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xmlns:c="http://schemas.openxmlformats.org/drawingml/2006/chart" xmlns:pic="http://schemas.openxmlformats.org/drawingml/2006/picture" xmlns:dgm="http://schemas.openxmlformats.org/drawingml/2006/diagram" id="9" name="Tableau 8"/>
          <p:cNvGraphicFramePr xmlns:c="http://schemas.openxmlformats.org/drawingml/2006/chart" xmlns:pic="http://schemas.openxmlformats.org/drawingml/2006/picture" xmlns:dgm="http://schemas.openxmlformats.org/drawingml/2006/diagram">
            <a:graphicFrameLocks noGrp="1"/>
          </p:cNvGraphicFramePr>
          <p:nvPr/>
        </p:nvGraphicFramePr>
        <p:xfrm xmlns:c="http://schemas.openxmlformats.org/drawingml/2006/chart" xmlns:pic="http://schemas.openxmlformats.org/drawingml/2006/picture" xmlns:dgm="http://schemas.openxmlformats.org/drawingml/2006/diagram">
          <a:off x="378759" y="3175739"/>
          <a:ext cx="10068340" cy="3668115"/>
        </p:xfrm>
        <a:graphic xmlns:c="http://schemas.openxmlformats.org/drawingml/2006/chart" xmlns:pic="http://schemas.openxmlformats.org/drawingml/2006/picture" xmlns:dgm="http://schemas.openxmlformats.org/drawingml/2006/diagram">
          <a:graphicData uri="http://schemas.openxmlformats.org/drawingml/2006/table">
            <a:tbl>
              <a:tblPr bandRow="1" firstRow="1">
                <a:effectLst/>
                <a:tableStyleId>{5C22544A-7EE6-4342-B048-85BDC9FD1C3A}</a:tableStyleId>
              </a:tblPr>
              <a:tblGrid>
                <a:gridCol w="5034170"/>
                <a:gridCol w="5034170"/>
              </a:tblGrid>
              <a:tr h="315929">
                <a:tc>
                  <a:txBody>
                    <a:bodyPr/>
                    <a:lstStyle/>
                    <a:p>
                      <a:pPr rtl="0"/>
                      <a:r>
                        <a:rPr b="1" i="0" lang="ru-RU" smtId="4294967295" strike="noStrike" sz="2000" u="none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uFillTx/>
                          <a:latin typeface="Calibri"/>
                        </a:rPr>
                        <a:t>ИНКРИМИНАЦИЯ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C307E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b="1" i="0" lang="ru-RU" smtId="4294967295" strike="noStrike" sz="2000" u="none"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uFillTx/>
                          <a:latin typeface="Calibri"/>
                        </a:rPr>
                        <a:t>САНКЦИЯ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C307E"/>
                    </a:solidFill>
                  </a:tcPr>
                </a:tc>
              </a:tr>
              <a:tr h="691071">
                <a:tc>
                  <a:txBody>
                    <a:bodyPr/>
                    <a:lstStyle/>
                    <a:p>
                      <a:pPr rtl="0"/>
                      <a:r>
                        <a:rPr b="0" i="0" kern="1200" lang="ru-RU" smtId="4294967295" strike="noStrike" sz="2000" u="none">
                          <a:solidFill>
                            <a:srgbClr val="1C307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uFillTx/>
                          <a:latin typeface="Calibri"/>
                          <a:ea typeface="+mn-ea"/>
                          <a:cs typeface="+mn-cs"/>
                        </a:rPr>
                        <a:t>Непредставление декларации</a:t>
                      </a:r>
                    </a:p>
                    <a:p>
                      <a:endParaRPr lang="fr-FR" smtClean="0">
                        <a:effectLst/>
                        <a:uFillTx/>
                      </a:endParaRPr>
                    </a:p>
                    <a:p>
                      <a:endParaRPr lang="fr-FR" smtClean="0" sz="800">
                        <a:effectLst/>
                        <a:uFillTx/>
                      </a:endParaRPr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 defTabSz="521437" eaLnBrk="1" hangingPunct="1" latinLnBrk="0" marL="0" rtl="0"/>
                      <a:r>
                        <a:rPr b="0" i="0" kern="1200" lang="ru-RU" smtId="4294967295" strike="noStrike" sz="2000" u="none">
                          <a:solidFill>
                            <a:srgbClr val="1C307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uFillTx/>
                          <a:latin typeface="Calibri"/>
                          <a:ea typeface="+mn-ea"/>
                          <a:cs typeface="+mn-cs"/>
                        </a:rPr>
                        <a:t>3 года лишения свободы, штраф 45 000 евро и лишение гражданских прав</a:t>
                      </a:r>
                    </a:p>
                  </a:txBody>
                  <a:tcPr>
                    <a:lnT>
                      <a:noFill/>
                    </a:lnT>
                  </a:tcPr>
                </a:tc>
              </a:tr>
              <a:tr h="691071">
                <a:tc>
                  <a:txBody>
                    <a:bodyPr/>
                    <a:lstStyle/>
                    <a:p>
                      <a:pPr algn="l" defTabSz="521437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>
                          <a:effectLst/>
                          <a:uFillTx/>
                        </a:defRPr>
                      </a:pPr>
                      <a:r>
                        <a:rPr b="0" i="0" kern="1200" lang="ru-RU" smtId="4294967295" strike="noStrike" sz="2000" u="none">
                          <a:solidFill>
                            <a:srgbClr val="1C307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uFillTx/>
                          <a:latin typeface="Calibri"/>
                          <a:ea typeface="+mn-ea"/>
                          <a:cs typeface="+mn-cs"/>
                        </a:rPr>
                        <a:t>Непредставление декларации о завершении мандата для члена парламента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521437" eaLnBrk="1" fontAlgn="auto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>
                          <a:effectLst/>
                          <a:uFillTx/>
                        </a:defRPr>
                      </a:pPr>
                      <a:r>
                        <a:rPr b="0" i="0" kern="1200" lang="ru-RU" smtId="4294967295" strike="noStrike" sz="2000" u="none">
                          <a:solidFill>
                            <a:srgbClr val="1C307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uFillTx/>
                          <a:latin typeface="Calibri"/>
                          <a:ea typeface="+mn-ea"/>
                          <a:cs typeface="+mn-cs"/>
                        </a:rPr>
                        <a:t>штраф 15 000 евро</a:t>
                      </a:r>
                    </a:p>
                  </a:txBody>
                  <a:tcPr/>
                </a:tc>
              </a:tr>
              <a:tr h="640444">
                <a:tc>
                  <a:txBody>
                    <a:bodyPr/>
                    <a:lstStyle/>
                    <a:p>
                      <a:pPr algn="l" defTabSz="521437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>
                          <a:effectLst/>
                          <a:uFillTx/>
                        </a:defRPr>
                      </a:pPr>
                      <a:r>
                        <a:rPr b="0" i="0" kern="1200" lang="ru-RU" smtId="4294967295" strike="noStrike" sz="2000" u="none">
                          <a:solidFill>
                            <a:srgbClr val="1C307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uFillTx/>
                          <a:latin typeface="Calibri"/>
                          <a:ea typeface="+mn-ea"/>
                          <a:cs typeface="+mn-cs"/>
                        </a:rPr>
                        <a:t>Существенное упущение или ложная декларация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521437" eaLnBrk="1" hangingPunct="1" latinLnBrk="0" marL="0" rtl="0"/>
                      <a:r>
                        <a:rPr b="0" i="0" kern="1200" lang="ru-RU" smtId="4294967295" strike="noStrike" sz="2000" u="none">
                          <a:solidFill>
                            <a:srgbClr val="1C307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uFillTx/>
                          <a:latin typeface="Calibri"/>
                          <a:ea typeface="+mn-ea"/>
                          <a:cs typeface="+mn-cs"/>
                        </a:rPr>
                        <a:t>3 года лишения свободы, штраф 45 000 евро и лишение гражданских прав</a:t>
                      </a:r>
                    </a:p>
                  </a:txBody>
                  <a:tcPr anchor="ctr">
                    <a:lnR>
                      <a:noFill/>
                    </a:lnR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361990">
                <a:tc>
                  <a:txBody>
                    <a:bodyPr/>
                    <a:lstStyle/>
                    <a:p>
                      <a:pPr algn="l" defTabSz="521437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>
                          <a:effectLst/>
                          <a:uFillTx/>
                        </a:defRPr>
                      </a:pPr>
                      <a:r>
                        <a:rPr b="0" i="0" lang="ru-RU" smtId="4294967295" strike="noStrike" sz="2000" u="none">
                          <a:solidFill>
                            <a:srgbClr val="1C307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uFillTx/>
                          <a:latin typeface="Arial"/>
                        </a:rPr>
                        <a:t>Несоблюдение судебного запрета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521437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>
                          <a:effectLst/>
                          <a:uFillTx/>
                        </a:defRPr>
                      </a:pPr>
                      <a:r>
                        <a:rPr b="0" dirty="0" i="0" kern="1200" lang="ru-RU" smtId="4294967295" strike="noStrike" sz="2000" u="none">
                          <a:solidFill>
                            <a:srgbClr val="1C307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uFillTx/>
                          <a:latin typeface="Calibri"/>
                          <a:ea typeface="+mn-ea"/>
                          <a:cs typeface="+mn-cs"/>
                        </a:rPr>
                        <a:t>1 </a:t>
                      </a:r>
                      <a:r>
                        <a:rPr b="0" dirty="0" i="0" kern="1200" lang="ru-RU" smtClean="0" smtId="4294967295" strike="noStrike" sz="2000" u="none">
                          <a:solidFill>
                            <a:srgbClr val="1C307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uFillTx/>
                          <a:latin typeface="Calibri"/>
                          <a:ea typeface="+mn-ea"/>
                          <a:cs typeface="+mn-cs"/>
                        </a:rPr>
                        <a:t>год </a:t>
                      </a:r>
                      <a:r>
                        <a:rPr b="0" dirty="0" i="0" kern="1200" lang="ru-RU" smtId="4294967295" strike="noStrike" sz="2000" u="none">
                          <a:solidFill>
                            <a:srgbClr val="1C307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uFillTx/>
                          <a:latin typeface="Calibri"/>
                          <a:ea typeface="+mn-ea"/>
                          <a:cs typeface="+mn-cs"/>
                        </a:rPr>
                        <a:t>лишения свободы, штраф 15 000 евро</a:t>
                      </a:r>
                    </a:p>
                  </a:txBody>
                  <a:tcPr anchor="ctr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640444">
                <a:tc>
                  <a:txBody>
                    <a:bodyPr/>
                    <a:lstStyle/>
                    <a:p>
                      <a:pPr algn="l" defTabSz="521437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>
                          <a:effectLst/>
                          <a:uFillTx/>
                        </a:defRPr>
                      </a:pPr>
                      <a:r>
                        <a:rPr b="0" i="0" lang="ru-RU" smtId="4294967295" strike="noStrike" sz="2000" u="none">
                          <a:solidFill>
                            <a:srgbClr val="1C307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uFillTx/>
                          <a:latin typeface="Arial"/>
                        </a:rPr>
                        <a:t>Непредоставление запрашиваемой информации или элементов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521437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  <a:defRPr>
                          <a:effectLst/>
                          <a:uFillTx/>
                        </a:defRPr>
                      </a:pPr>
                      <a:r>
                        <a:rPr b="0" dirty="0" i="0" kern="1200" lang="ru-RU" smtId="4294967295" strike="noStrike" sz="2000" u="none">
                          <a:solidFill>
                            <a:srgbClr val="1C307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uFillTx/>
                          <a:latin typeface="Calibri"/>
                          <a:ea typeface="+mn-ea"/>
                          <a:cs typeface="+mn-cs"/>
                        </a:rPr>
                        <a:t>1 </a:t>
                      </a:r>
                      <a:r>
                        <a:rPr b="0" dirty="0" i="0" kern="1200" lang="ru-RU" smtClean="0" smtId="4294967295" strike="noStrike" sz="2000" u="none">
                          <a:solidFill>
                            <a:srgbClr val="1C307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uFillTx/>
                          <a:latin typeface="Calibri"/>
                          <a:ea typeface="+mn-ea"/>
                          <a:cs typeface="+mn-cs"/>
                        </a:rPr>
                        <a:t>год </a:t>
                      </a:r>
                      <a:r>
                        <a:rPr b="0" dirty="0" i="0" kern="1200" lang="ru-RU" smtId="4294967295" strike="noStrike" sz="2000" u="none">
                          <a:solidFill>
                            <a:srgbClr val="1C307E"/>
                          </a:solidFill>
                          <a:effectLst/>
                          <a:highlight>
                            <a:srgbClr val="000000">
                              <a:alpha val="0"/>
                            </a:srgbClr>
                          </a:highlight>
                          <a:uFillTx/>
                          <a:latin typeface="Calibri"/>
                          <a:ea typeface="+mn-ea"/>
                          <a:cs typeface="+mn-cs"/>
                        </a:rPr>
                        <a:t>лишения свободы, штраф 15 000 евро</a:t>
                      </a:r>
                    </a:p>
                  </a:txBody>
                  <a:tcPr anchor="ctr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</a:tbl>
          </a:graphicData>
        </a:graphic>
      </p:graphicFrame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/>
</p:sld>
</file>

<file path=ppt/slides/slide1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  <a:effectLst/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Espace réservé du text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78761" y="1868607"/>
            <a:ext cx="10068339" cy="524591"/>
          </a:xfr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rtl="0"/>
            <a:r>
              <a:rPr b="1" i="0" lang="ru-RU" smtId="4294967295" strike="noStrike" sz="2800" u="none">
                <a:solidFill>
                  <a:srgbClr val="FF0000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Первые результаты</a:t>
            </a:r>
          </a:p>
        </p:txBody>
      </p:sp>
      <p:cxnSp>
        <p:nvCxnSpPr>
          <p:cNvPr xmlns:c="http://schemas.openxmlformats.org/drawingml/2006/chart" xmlns:pic="http://schemas.openxmlformats.org/drawingml/2006/picture" xmlns:dgm="http://schemas.openxmlformats.org/drawingml/2006/diagram" id="12" name="Connecteur droit 11"/>
          <p:cNvCxnSpPr xmlns:c="http://schemas.openxmlformats.org/drawingml/2006/chart" xmlns:pic="http://schemas.openxmlformats.org/drawingml/2006/picture" xmlns:dgm="http://schemas.openxmlformats.org/drawingml/2006/diagram"/>
          <p:nvPr/>
        </p:nvCxnSpPr>
        <p:spPr xmlns:c="http://schemas.openxmlformats.org/drawingml/2006/chart" xmlns:pic="http://schemas.openxmlformats.org/drawingml/2006/picture" xmlns:dgm="http://schemas.openxmlformats.org/drawingml/2006/diagram">
          <a:xfrm>
            <a:off x="378761" y="1812200"/>
            <a:ext cx="7083629" cy="1369"/>
          </a:xfrm>
          <a:prstGeom prst="line">
            <a:avLst/>
          </a:prstGeom>
          <a:ln w="88900">
            <a:solidFill>
              <a:srgbClr val="1C307E"/>
            </a:solidFill>
          </a:ln>
          <a:effectLst/>
        </p:spPr>
        <p:style xmlns:c="http://schemas.openxmlformats.org/drawingml/2006/chart" xmlns:pic="http://schemas.openxmlformats.org/drawingml/2006/picture" xmlns:dgm="http://schemas.openxmlformats.org/drawingml/2006/diagram"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xmlns:c="http://schemas.openxmlformats.org/drawingml/2006/chart" xmlns:pic="http://schemas.openxmlformats.org/drawingml/2006/picture" xmlns:dgm="http://schemas.openxmlformats.org/drawingml/2006/diagram" id="21" name="Espace réservé du texte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3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77275" y="2611422"/>
            <a:ext cx="4279566" cy="644255"/>
          </a:xfr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rtl="0"/>
            <a:r>
              <a:rPr b="1" dirty="0" i="0" lang="ru-RU" smtId="4294967295" strike="noStrike" sz="20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Переводы в прокуратуру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2" name="Espace réservé du texte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4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26538" y="3046376"/>
            <a:ext cx="5519458" cy="884032"/>
          </a:xfr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rtl="0"/>
            <a:r>
              <a:rPr b="0" i="0" lang="ru-RU" smtId="4294967295" strike="noStrike" sz="18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передано 25 дел;</a:t>
            </a:r>
          </a:p>
          <a:p>
            <a:pPr rtl="0"/>
            <a:r>
              <a:rPr b="0" i="0" lang="ru-RU" smtId="4294967295" strike="noStrike" sz="18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Систематические судебные расследования и судебные разбирательства.</a:t>
            </a:r>
          </a:p>
        </p:txBody>
      </p:sp>
      <p:cxnSp>
        <p:nvCxnSpPr>
          <p:cNvPr xmlns:c="http://schemas.openxmlformats.org/drawingml/2006/chart" xmlns:pic="http://schemas.openxmlformats.org/drawingml/2006/picture" xmlns:dgm="http://schemas.openxmlformats.org/drawingml/2006/diagram" id="23" name="Connecteur droit 22"/>
          <p:cNvCxnSpPr xmlns:c="http://schemas.openxmlformats.org/drawingml/2006/chart" xmlns:pic="http://schemas.openxmlformats.org/drawingml/2006/picture" xmlns:dgm="http://schemas.openxmlformats.org/drawingml/2006/diagram"/>
          <p:nvPr/>
        </p:nvCxnSpPr>
        <p:spPr xmlns:c="http://schemas.openxmlformats.org/drawingml/2006/chart" xmlns:pic="http://schemas.openxmlformats.org/drawingml/2006/picture" xmlns:dgm="http://schemas.openxmlformats.org/drawingml/2006/diagram">
          <a:xfrm>
            <a:off x="378761" y="2569090"/>
            <a:ext cx="3137070" cy="0"/>
          </a:xfrm>
          <a:prstGeom prst="line">
            <a:avLst/>
          </a:prstGeom>
          <a:ln w="88900">
            <a:solidFill>
              <a:srgbClr val="1C307E"/>
            </a:solidFill>
          </a:ln>
          <a:effectLst/>
        </p:spPr>
        <p:style xmlns:c="http://schemas.openxmlformats.org/drawingml/2006/chart" xmlns:pic="http://schemas.openxmlformats.org/drawingml/2006/picture" xmlns:dgm="http://schemas.openxmlformats.org/drawingml/2006/diagram"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xmlns:c="http://schemas.openxmlformats.org/drawingml/2006/chart" xmlns:pic="http://schemas.openxmlformats.org/drawingml/2006/picture" xmlns:dgm="http://schemas.openxmlformats.org/drawingml/2006/diagram" id="24" name="Connecteur droit 23"/>
          <p:cNvCxnSpPr xmlns:c="http://schemas.openxmlformats.org/drawingml/2006/chart" xmlns:pic="http://schemas.openxmlformats.org/drawingml/2006/picture" xmlns:dgm="http://schemas.openxmlformats.org/drawingml/2006/diagram"/>
          <p:nvPr/>
        </p:nvCxnSpPr>
        <p:spPr xmlns:c="http://schemas.openxmlformats.org/drawingml/2006/chart" xmlns:pic="http://schemas.openxmlformats.org/drawingml/2006/picture" xmlns:dgm="http://schemas.openxmlformats.org/drawingml/2006/diagram">
          <a:xfrm>
            <a:off x="421324" y="4154319"/>
            <a:ext cx="3137070" cy="0"/>
          </a:xfrm>
          <a:prstGeom prst="line">
            <a:avLst/>
          </a:prstGeom>
          <a:ln w="88900">
            <a:solidFill>
              <a:srgbClr val="1C307E"/>
            </a:solidFill>
          </a:ln>
          <a:effectLst/>
        </p:spPr>
        <p:style xmlns:c="http://schemas.openxmlformats.org/drawingml/2006/chart" xmlns:pic="http://schemas.openxmlformats.org/drawingml/2006/picture" xmlns:dgm="http://schemas.openxmlformats.org/drawingml/2006/diagram"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xmlns:c="http://schemas.openxmlformats.org/drawingml/2006/chart" xmlns:pic="http://schemas.openxmlformats.org/drawingml/2006/picture" xmlns:dgm="http://schemas.openxmlformats.org/drawingml/2006/diagram" id="25" name="Espace réservé du texte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3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47086" y="4240363"/>
            <a:ext cx="5167121" cy="567948"/>
          </a:xfr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rtl="0"/>
            <a:r>
              <a:rPr b="1" i="0" lang="ru-RU" smtId="4294967295" strike="noStrike" sz="20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Санкции - первые примеры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6" name="Espace réservé du texte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4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26538" y="4717648"/>
            <a:ext cx="10120562" cy="2200328"/>
          </a:xfr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rtl="0"/>
            <a:r>
              <a:rPr b="0" i="0" lang="ru-RU" smtId="4294967295" strike="noStrike" sz="18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Апрель 2016 года: шестимесячный условный срок и штраф в размере 60 000 евро для </a:t>
            </a:r>
            <a:r>
              <a:rPr b="1" i="0" lang="ru-RU" smtId="4294967295" strike="noStrike" sz="18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сенатора</a:t>
            </a:r>
            <a:r>
              <a:rPr b="0" i="0" lang="ru-RU" smtId="4294967295" strike="noStrike" sz="18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;</a:t>
            </a:r>
          </a:p>
          <a:p>
            <a:pPr indent="0" marL="0">
              <a:buNone/>
            </a:pPr>
            <a:endParaRPr lang="en-GB" smtClean="0" sz="800">
              <a:effectLst/>
              <a:uFillTx/>
            </a:endParaRPr>
          </a:p>
          <a:p>
            <a:pPr rtl="0"/>
            <a:r>
              <a:rPr b="0" i="0" lang="ru-RU" smtId="4294967295" strike="noStrike" sz="18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Сентябрь 2016 года: 1 год лишения свободы и двухмесячный условный срок и штраф в размере 5 000 евро для </a:t>
            </a:r>
            <a:r>
              <a:rPr b="1" i="0" lang="ru-RU" smtId="4294967295" strike="noStrike" sz="18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бывшего министра</a:t>
            </a:r>
            <a:r>
              <a:rPr b="0" i="0" lang="ru-RU" smtId="4294967295" strike="noStrike" sz="18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;</a:t>
            </a:r>
          </a:p>
          <a:p>
            <a:pPr indent="0" marL="0">
              <a:buNone/>
            </a:pPr>
            <a:endParaRPr lang="en-GB" smtClean="0" sz="800">
              <a:effectLst/>
              <a:uFillTx/>
            </a:endParaRPr>
          </a:p>
          <a:p>
            <a:pPr rtl="0"/>
            <a:r>
              <a:rPr b="0" i="0" lang="ru-RU" smtId="4294967295" strike="noStrike" sz="18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Ноябрь 2016 года: штраф 45 000 евро для </a:t>
            </a:r>
            <a:r>
              <a:rPr b="1" i="0" lang="ru-RU" smtId="4294967295" strike="noStrike" sz="18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члена Национальной ассамблеи</a:t>
            </a:r>
            <a:r>
              <a:rPr b="0" i="0" lang="ru-RU" smtId="4294967295" strike="noStrike" sz="18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 ;</a:t>
            </a:r>
          </a:p>
          <a:p>
            <a:pPr indent="0" marL="0">
              <a:buNone/>
            </a:pPr>
            <a:endParaRPr lang="en-GB" smtClean="0" sz="800">
              <a:effectLst/>
              <a:uFillTx/>
            </a:endParaRPr>
          </a:p>
          <a:p>
            <a:pPr rtl="0"/>
            <a:r>
              <a:rPr b="0" i="0" lang="ru-RU" smtId="4294967295" strike="noStrike" sz="18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Октябрь 2017 года: четырехмесячный условный приговор и штраф в размере 30 000 евро для бывшего </a:t>
            </a:r>
            <a:r>
              <a:rPr b="1" i="0" lang="ru-RU" smtId="4294967295" strike="noStrike" sz="18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члена Национальной ассамблеи.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/>
</p:sld>
</file>

<file path=ppt/slides/slide1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  <a:effectLst/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Espace réservé du text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78761" y="1868607"/>
            <a:ext cx="10068339" cy="524591"/>
          </a:xfr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rtl="0"/>
            <a:r>
              <a:rPr b="1" i="0" lang="ru-RU" smtId="4294967295" strike="noStrike" sz="2800" u="none">
                <a:solidFill>
                  <a:srgbClr val="E21523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Другие переданные дела</a:t>
            </a:r>
          </a:p>
        </p:txBody>
      </p:sp>
      <p:cxnSp>
        <p:nvCxnSpPr>
          <p:cNvPr xmlns:c="http://schemas.openxmlformats.org/drawingml/2006/chart" xmlns:pic="http://schemas.openxmlformats.org/drawingml/2006/picture" xmlns:dgm="http://schemas.openxmlformats.org/drawingml/2006/diagram" id="12" name="Connecteur droit 11"/>
          <p:cNvCxnSpPr xmlns:c="http://schemas.openxmlformats.org/drawingml/2006/chart" xmlns:pic="http://schemas.openxmlformats.org/drawingml/2006/picture" xmlns:dgm="http://schemas.openxmlformats.org/drawingml/2006/diagram"/>
          <p:nvPr/>
        </p:nvCxnSpPr>
        <p:spPr xmlns:c="http://schemas.openxmlformats.org/drawingml/2006/chart" xmlns:pic="http://schemas.openxmlformats.org/drawingml/2006/picture" xmlns:dgm="http://schemas.openxmlformats.org/drawingml/2006/diagram">
          <a:xfrm>
            <a:off x="378761" y="1812200"/>
            <a:ext cx="7083629" cy="1369"/>
          </a:xfrm>
          <a:prstGeom prst="line">
            <a:avLst/>
          </a:prstGeom>
          <a:ln w="88900">
            <a:solidFill>
              <a:srgbClr val="1C307E"/>
            </a:solidFill>
          </a:ln>
          <a:effectLst/>
        </p:spPr>
        <p:style xmlns:c="http://schemas.openxmlformats.org/drawingml/2006/chart" xmlns:pic="http://schemas.openxmlformats.org/drawingml/2006/picture" xmlns:dgm="http://schemas.openxmlformats.org/drawingml/2006/diagram"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xmlns:c="http://schemas.openxmlformats.org/drawingml/2006/chart" xmlns:pic="http://schemas.openxmlformats.org/drawingml/2006/picture" xmlns:dgm="http://schemas.openxmlformats.org/drawingml/2006/diagram" id="21" name="Espace réservé du texte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3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26538" y="3156555"/>
            <a:ext cx="4279566" cy="644255"/>
          </a:xfr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rtl="0"/>
            <a:r>
              <a:rPr b="1" i="0" lang="ru-RU" smtId="4294967295" strike="noStrike" sz="20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Коррупционные обвинения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2" name="Espace réservé du texte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4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26538" y="3855280"/>
            <a:ext cx="5196748" cy="2438753"/>
          </a:xfr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rtl="0"/>
            <a:r>
              <a:rPr b="0" i="0" lang="ru-RU" smtId="4294967295" strike="noStrike" sz="19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Около 20 дополнительных переданных дел по подозрению в:</a:t>
            </a:r>
          </a:p>
          <a:p>
            <a:pPr lvl="1" rtl="0">
              <a:buFont charset="2" panose="05000000000000000000" pitchFamily="2" typeface="Wingdings"/>
              <a:buChar char="§"/>
            </a:pPr>
            <a:r>
              <a:rPr b="0" i="0" lang="ru-RU" smtId="4294967295" strike="noStrike" sz="19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Незаконном нанесении ущерба общественным </a:t>
            </a:r>
            <a:r>
              <a:rPr b="0" i="0" lang="ru-RU" smtId="4294967295" strike="noStrike" sz="19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/>
            </a:r>
            <a:r>
              <a:rPr b="0" i="0" lang="ru-RU" smtId="4294967295" strike="noStrike" sz="19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/>
            </a:r>
            <a:r>
              <a:rPr b="0" i="0" lang="ru-RU" smtId="4294967295" strike="noStrike" sz="19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/>
            </a:r>
            <a:r>
              <a:rPr b="0" i="0" lang="ru-RU" smtId="4294967295" strike="noStrike" sz="19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интересам</a:t>
            </a:r>
          </a:p>
          <a:p>
            <a:pPr lvl="1" rtl="0">
              <a:buFont charset="2" panose="05000000000000000000" pitchFamily="2" typeface="Wingdings"/>
              <a:buChar char="§"/>
            </a:pPr>
            <a:r>
              <a:rPr b="0" i="0" lang="ru-RU" smtId="4294967295" strike="noStrike" sz="19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Непотизме</a:t>
            </a:r>
          </a:p>
          <a:p>
            <a:pPr lvl="1" rtl="0">
              <a:buFont charset="2" panose="05000000000000000000" pitchFamily="2" typeface="Wingdings"/>
              <a:buChar char="§"/>
            </a:pPr>
            <a:r>
              <a:rPr b="0" i="0" lang="ru-RU" smtId="4294967295" strike="noStrike" sz="19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Присвоении</a:t>
            </a:r>
          </a:p>
          <a:p>
            <a:pPr lvl="1" rtl="0">
              <a:buFont charset="2" panose="05000000000000000000" pitchFamily="2" typeface="Wingdings"/>
              <a:buChar char="§"/>
            </a:pPr>
            <a:r>
              <a:rPr b="0" i="0" lang="ru-RU" smtId="4294967295" strike="noStrike" sz="19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Коррупции</a:t>
            </a:r>
          </a:p>
        </p:txBody>
      </p:sp>
      <p:cxnSp>
        <p:nvCxnSpPr>
          <p:cNvPr xmlns:c="http://schemas.openxmlformats.org/drawingml/2006/chart" xmlns:pic="http://schemas.openxmlformats.org/drawingml/2006/picture" xmlns:dgm="http://schemas.openxmlformats.org/drawingml/2006/diagram" id="23" name="Connecteur droit 22"/>
          <p:cNvCxnSpPr xmlns:c="http://schemas.openxmlformats.org/drawingml/2006/chart" xmlns:pic="http://schemas.openxmlformats.org/drawingml/2006/picture" xmlns:dgm="http://schemas.openxmlformats.org/drawingml/2006/diagram"/>
          <p:nvPr/>
        </p:nvCxnSpPr>
        <p:spPr xmlns:c="http://schemas.openxmlformats.org/drawingml/2006/chart" xmlns:pic="http://schemas.openxmlformats.org/drawingml/2006/picture" xmlns:dgm="http://schemas.openxmlformats.org/drawingml/2006/diagram">
          <a:xfrm>
            <a:off x="378761" y="3114223"/>
            <a:ext cx="3137070" cy="0"/>
          </a:xfrm>
          <a:prstGeom prst="line">
            <a:avLst/>
          </a:prstGeom>
          <a:ln w="88900">
            <a:solidFill>
              <a:srgbClr val="1C307E"/>
            </a:solidFill>
          </a:ln>
          <a:effectLst/>
        </p:spPr>
        <p:style xmlns:c="http://schemas.openxmlformats.org/drawingml/2006/chart" xmlns:pic="http://schemas.openxmlformats.org/drawingml/2006/picture" xmlns:dgm="http://schemas.openxmlformats.org/drawingml/2006/diagram"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xmlns:c="http://schemas.openxmlformats.org/drawingml/2006/chart" xmlns:pic="http://schemas.openxmlformats.org/drawingml/2006/picture" xmlns:dgm="http://schemas.openxmlformats.org/drawingml/2006/diagram" descr="Résultat de recherche d'images pour &quot;parquet national financier&quot;" id="8" name="Picture 6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5812105" y="3478682"/>
            <a:ext cx="4536000" cy="2268000"/>
          </a:xfrm>
          <a:prstGeom prst="rect">
            <a:avLst/>
          </a:prstGeom>
          <a:noFill/>
          <a:effectLst/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/>
</p:sld>
</file>

<file path=ppt/slides/slide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  <a:effectLst/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Espace réservé du text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54552" y="1661371"/>
            <a:ext cx="8354976" cy="501650"/>
          </a:xfr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rtl="0"/>
            <a:r>
              <a:rPr b="1" cap="none" dirty="0" i="0" lang="ru-RU" smtId="4294967295" sz="24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ВЕРХОВНЫЙ ОРГАН </a:t>
            </a:r>
          </a:p>
          <a:p>
            <a:pPr rtl="0"/>
            <a:r>
              <a:rPr b="1" cap="none" dirty="0" i="0" lang="ru-RU" smtId="4294967295" sz="24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ИНСТИТУТ ОБЩЕСТВЕННОЙ ЦЕЛОСТНОСТИ</a:t>
            </a:r>
          </a:p>
          <a:p>
            <a:endParaRPr dirty="0" lang="fr-FR" sz="2400">
              <a:effectLst/>
              <a:uFillTx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id="16" name="Image 15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372269" y="613301"/>
            <a:ext cx="3314700" cy="428625"/>
          </a:xfrm>
          <a:prstGeom prst="rect">
            <a:avLst/>
          </a:prstGeom>
          <a:effectLst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id="18" name="Image 17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4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254552" y="163571"/>
            <a:ext cx="10121900" cy="1384300"/>
          </a:xfrm>
          <a:prstGeom prst="rect">
            <a:avLst/>
          </a:prstGeom>
          <a:effectLst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30" name="Espace réservé du texte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3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80291" y="2814996"/>
            <a:ext cx="3047829" cy="644255"/>
          </a:xfr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rtl="0"/>
            <a:r>
              <a:rPr b="1" dirty="0" i="0" lang="ru-RU" smtId="4294967295" strike="noStrike" sz="24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неподкупность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1" name="Espace réservé du texte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4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80291" y="3418283"/>
            <a:ext cx="3869853" cy="1491193"/>
          </a:xfr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rtl="0"/>
            <a:r>
              <a:rPr b="0" dirty="0" i="0" lang="ru-RU" smtId="4294967295" strike="noStrike" sz="21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Раскрытие финансовой информации</a:t>
            </a:r>
          </a:p>
          <a:p>
            <a:pPr rtl="0"/>
            <a:r>
              <a:rPr b="0" dirty="0" i="0" lang="ru-RU" smtId="4294967295" strike="noStrike" sz="20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Раскрытие</a:t>
            </a:r>
            <a:r>
              <a:rPr b="0" dirty="0" i="0" lang="ru-RU" smtId="4294967295" strike="noStrike" sz="21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 долевого участия  </a:t>
            </a:r>
          </a:p>
          <a:p>
            <a:pPr rtl="0"/>
            <a:r>
              <a:rPr b="0" dirty="0" i="0" lang="ru-RU" smtId="4294967295" strike="noStrike" sz="21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Этическое решение</a:t>
            </a:r>
          </a:p>
        </p:txBody>
      </p:sp>
      <p:cxnSp>
        <p:nvCxnSpPr>
          <p:cNvPr xmlns:c="http://schemas.openxmlformats.org/drawingml/2006/chart" xmlns:pic="http://schemas.openxmlformats.org/drawingml/2006/picture" xmlns:dgm="http://schemas.openxmlformats.org/drawingml/2006/diagram" id="32" name="Connecteur droit 31"/>
          <p:cNvCxnSpPr xmlns:c="http://schemas.openxmlformats.org/drawingml/2006/chart" xmlns:pic="http://schemas.openxmlformats.org/drawingml/2006/picture" xmlns:dgm="http://schemas.openxmlformats.org/drawingml/2006/diagram"/>
          <p:nvPr/>
        </p:nvCxnSpPr>
        <p:spPr xmlns:c="http://schemas.openxmlformats.org/drawingml/2006/chart" xmlns:pic="http://schemas.openxmlformats.org/drawingml/2006/picture" xmlns:dgm="http://schemas.openxmlformats.org/drawingml/2006/diagram">
          <a:xfrm>
            <a:off x="754210" y="2848080"/>
            <a:ext cx="3137070" cy="0"/>
          </a:xfrm>
          <a:prstGeom prst="line">
            <a:avLst/>
          </a:prstGeom>
          <a:ln w="88900">
            <a:solidFill>
              <a:srgbClr val="1C307E"/>
            </a:solidFill>
          </a:ln>
          <a:effectLst/>
        </p:spPr>
        <p:style xmlns:c="http://schemas.openxmlformats.org/drawingml/2006/chart" xmlns:pic="http://schemas.openxmlformats.org/drawingml/2006/picture" xmlns:dgm="http://schemas.openxmlformats.org/drawingml/2006/diagram"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xmlns:c="http://schemas.openxmlformats.org/drawingml/2006/chart" xmlns:pic="http://schemas.openxmlformats.org/drawingml/2006/picture" xmlns:dgm="http://schemas.openxmlformats.org/drawingml/2006/diagram" id="33" name="Espace réservé du texte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3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743513" y="2689314"/>
            <a:ext cx="3047829" cy="769937"/>
          </a:xfr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rtl="0"/>
            <a:r>
              <a:rPr b="1" i="0" lang="ru-RU" smtId="4294967295" strike="noStrike" sz="28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этика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4" name="Espace réservé du texte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4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743512" y="3491693"/>
            <a:ext cx="4285269" cy="1491193"/>
          </a:xfr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rtl="0"/>
            <a:r>
              <a:rPr b="0" dirty="0" i="0" lang="ru-RU" smtId="4294967295" strike="noStrike" sz="21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Аудит и консультирование</a:t>
            </a:r>
          </a:p>
          <a:p>
            <a:pPr rtl="0"/>
            <a:r>
              <a:rPr b="0" dirty="0" i="0" lang="ru-RU" smtId="4294967295" strike="noStrike" sz="21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Схемы предотвращения конфликтов интересов</a:t>
            </a:r>
          </a:p>
        </p:txBody>
      </p:sp>
      <p:cxnSp>
        <p:nvCxnSpPr>
          <p:cNvPr xmlns:c="http://schemas.openxmlformats.org/drawingml/2006/chart" xmlns:pic="http://schemas.openxmlformats.org/drawingml/2006/picture" xmlns:dgm="http://schemas.openxmlformats.org/drawingml/2006/diagram" id="35" name="Connecteur droit 34"/>
          <p:cNvCxnSpPr xmlns:c="http://schemas.openxmlformats.org/drawingml/2006/chart" xmlns:pic="http://schemas.openxmlformats.org/drawingml/2006/picture" xmlns:dgm="http://schemas.openxmlformats.org/drawingml/2006/diagram"/>
          <p:nvPr/>
        </p:nvCxnSpPr>
        <p:spPr xmlns:c="http://schemas.openxmlformats.org/drawingml/2006/chart" xmlns:pic="http://schemas.openxmlformats.org/drawingml/2006/picture" xmlns:dgm="http://schemas.openxmlformats.org/drawingml/2006/diagram">
          <a:xfrm>
            <a:off x="5743513" y="2848080"/>
            <a:ext cx="3137070" cy="0"/>
          </a:xfrm>
          <a:prstGeom prst="line">
            <a:avLst/>
          </a:prstGeom>
          <a:ln w="88900">
            <a:solidFill>
              <a:srgbClr val="1C307E"/>
            </a:solidFill>
          </a:ln>
          <a:effectLst/>
        </p:spPr>
        <p:style xmlns:c="http://schemas.openxmlformats.org/drawingml/2006/chart" xmlns:pic="http://schemas.openxmlformats.org/drawingml/2006/picture" xmlns:dgm="http://schemas.openxmlformats.org/drawingml/2006/diagram"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xmlns:c="http://schemas.openxmlformats.org/drawingml/2006/chart" xmlns:pic="http://schemas.openxmlformats.org/drawingml/2006/picture" xmlns:dgm="http://schemas.openxmlformats.org/drawingml/2006/diagram" id="36" name="Connecteur droit 35"/>
          <p:cNvCxnSpPr xmlns:c="http://schemas.openxmlformats.org/drawingml/2006/chart" xmlns:pic="http://schemas.openxmlformats.org/drawingml/2006/picture" xmlns:dgm="http://schemas.openxmlformats.org/drawingml/2006/diagram"/>
          <p:nvPr/>
        </p:nvCxnSpPr>
        <p:spPr xmlns:c="http://schemas.openxmlformats.org/drawingml/2006/chart" xmlns:pic="http://schemas.openxmlformats.org/drawingml/2006/picture" xmlns:dgm="http://schemas.openxmlformats.org/drawingml/2006/diagram">
          <a:xfrm>
            <a:off x="825329" y="5178332"/>
            <a:ext cx="3137070" cy="0"/>
          </a:xfrm>
          <a:prstGeom prst="line">
            <a:avLst/>
          </a:prstGeom>
          <a:ln w="88900">
            <a:solidFill>
              <a:srgbClr val="1C307E"/>
            </a:solidFill>
          </a:ln>
          <a:effectLst/>
        </p:spPr>
        <p:style xmlns:c="http://schemas.openxmlformats.org/drawingml/2006/chart" xmlns:pic="http://schemas.openxmlformats.org/drawingml/2006/picture" xmlns:dgm="http://schemas.openxmlformats.org/drawingml/2006/diagram"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xmlns:c="http://schemas.openxmlformats.org/drawingml/2006/chart" xmlns:pic="http://schemas.openxmlformats.org/drawingml/2006/picture" xmlns:dgm="http://schemas.openxmlformats.org/drawingml/2006/diagram" id="37" name="Connecteur droit 36"/>
          <p:cNvCxnSpPr xmlns:c="http://schemas.openxmlformats.org/drawingml/2006/chart" xmlns:pic="http://schemas.openxmlformats.org/drawingml/2006/picture" xmlns:dgm="http://schemas.openxmlformats.org/drawingml/2006/diagram"/>
          <p:nvPr/>
        </p:nvCxnSpPr>
        <p:spPr xmlns:c="http://schemas.openxmlformats.org/drawingml/2006/chart" xmlns:pic="http://schemas.openxmlformats.org/drawingml/2006/picture" xmlns:dgm="http://schemas.openxmlformats.org/drawingml/2006/diagram">
          <a:xfrm>
            <a:off x="5819965" y="5273584"/>
            <a:ext cx="3137070" cy="0"/>
          </a:xfrm>
          <a:prstGeom prst="line">
            <a:avLst/>
          </a:prstGeom>
          <a:ln w="88900">
            <a:solidFill>
              <a:srgbClr val="1C307E"/>
            </a:solidFill>
          </a:ln>
          <a:effectLst/>
        </p:spPr>
        <p:style xmlns:c="http://schemas.openxmlformats.org/drawingml/2006/chart" xmlns:pic="http://schemas.openxmlformats.org/drawingml/2006/picture" xmlns:dgm="http://schemas.openxmlformats.org/drawingml/2006/diagram"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xmlns:c="http://schemas.openxmlformats.org/drawingml/2006/chart" xmlns:pic="http://schemas.openxmlformats.org/drawingml/2006/picture" xmlns:dgm="http://schemas.openxmlformats.org/drawingml/2006/diagram" id="38" name="Espace réservé du texte 6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5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754209" y="5319594"/>
            <a:ext cx="3795934" cy="769937"/>
          </a:xfr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rtl="0"/>
            <a:r>
              <a:rPr b="1" dirty="0" i="0" lang="ru-RU" smtId="4294967295" strike="noStrike" sz="18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Работа после ухода с государственной службы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9" name="Espace réservé du texte 7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6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754209" y="6038699"/>
            <a:ext cx="4071790" cy="1727802"/>
          </a:xfr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rtl="0"/>
            <a:r>
              <a:rPr b="0" dirty="0" i="0" lang="ru-RU" smtId="4294967295" strike="noStrike" sz="18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Предотвращение изобличения</a:t>
            </a:r>
          </a:p>
          <a:p>
            <a:pPr rtl="0"/>
            <a:r>
              <a:rPr b="0" dirty="0" i="0" lang="ru-RU" smtId="4294967295" strike="noStrike" sz="18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Совместимость / совместимость с резервами / Несовместимость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0" name="Espace réservé du texte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3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777402" y="5081827"/>
            <a:ext cx="3103181" cy="769937"/>
          </a:xfr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rtl="0"/>
            <a:r>
              <a:rPr b="1" dirty="0" i="0" lang="ru-RU" smtId="4294967295" strike="noStrike" sz="26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Лоббирование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1" name="Espace réservé du texte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4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777402" y="5906654"/>
            <a:ext cx="4095941" cy="1991891"/>
          </a:xfr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rtl="0"/>
            <a:r>
              <a:rPr b="0" dirty="0" i="0" lang="ru-RU" smtId="4294967295" strike="noStrike" sz="21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Открытый онлайн реестр лоббирования </a:t>
            </a:r>
          </a:p>
          <a:p>
            <a:pPr rtl="0"/>
            <a:r>
              <a:rPr b="0" dirty="0" i="0" lang="ru-RU" smtId="4294967295" strike="noStrike" sz="21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Контроль и консультирование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/>
</p:sld>
</file>

<file path=ppt/slides/slide2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  <a:effectLst/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1" name="Espace réservé du texte 10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41840" y="989539"/>
            <a:ext cx="752944" cy="764126"/>
          </a:xfr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rtl="0"/>
            <a:r>
              <a:rPr b="1" i="0" lang="ru-RU" smtId="4294967295" strike="noStrike" sz="38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06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2" name="Espace réservé du texte 1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366703" y="812032"/>
            <a:ext cx="8881654" cy="764126"/>
          </a:xfr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rtl="0"/>
            <a:r>
              <a:rPr b="1" dirty="0" i="0" lang="ru-RU" smtId="4294967295" strike="noStrike" sz="32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РЕГУЛИРОВАНИЕ </a:t>
            </a:r>
            <a:r>
              <a:rPr b="1" dirty="0" i="0" lang="ru-RU" smtClean="0" smtId="4294967295" strike="noStrike" sz="32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«ВРАЩАЮЩИХСЯ ДВЕРЕЙ»</a:t>
            </a:r>
            <a:endParaRPr b="1" dirty="0" i="0" lang="ru-RU" smtId="4294967295" strike="noStrike" sz="3200" u="none">
              <a:effectLst/>
              <a:highlight>
                <a:srgbClr val="000000">
                  <a:alpha val="0"/>
                </a:srgbClr>
              </a:highlight>
              <a:uFillTx/>
              <a:latin typeface="Arial"/>
            </a:endParaRPr>
          </a:p>
        </p:txBody>
      </p:sp>
      <p:cxnSp>
        <p:nvCxnSpPr>
          <p:cNvPr xmlns:c="http://schemas.openxmlformats.org/drawingml/2006/chart" xmlns:pic="http://schemas.openxmlformats.org/drawingml/2006/picture" xmlns:dgm="http://schemas.openxmlformats.org/drawingml/2006/diagram" id="14" name="Connecteur droit 13"/>
          <p:cNvCxnSpPr xmlns:c="http://schemas.openxmlformats.org/drawingml/2006/chart" xmlns:pic="http://schemas.openxmlformats.org/drawingml/2006/picture" xmlns:dgm="http://schemas.openxmlformats.org/drawingml/2006/diagram"/>
          <p:nvPr/>
        </p:nvCxnSpPr>
        <p:spPr xmlns:c="http://schemas.openxmlformats.org/drawingml/2006/chart" xmlns:pic="http://schemas.openxmlformats.org/drawingml/2006/picture" xmlns:dgm="http://schemas.openxmlformats.org/drawingml/2006/diagram">
          <a:xfrm>
            <a:off x="541840" y="1851703"/>
            <a:ext cx="7302749" cy="0"/>
          </a:xfrm>
          <a:prstGeom prst="line">
            <a:avLst/>
          </a:prstGeom>
          <a:ln w="88900">
            <a:solidFill>
              <a:srgbClr val="1C307E"/>
            </a:solidFill>
          </a:ln>
          <a:effectLst/>
        </p:spPr>
        <p:style xmlns:c="http://schemas.openxmlformats.org/drawingml/2006/chart" xmlns:pic="http://schemas.openxmlformats.org/drawingml/2006/picture" xmlns:dgm="http://schemas.openxmlformats.org/drawingml/2006/diagram"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/>
</p:sld>
</file>

<file path=ppt/slides/slide2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  <a:effectLst/>
      </p:grpSpPr>
      <p:cxnSp>
        <p:nvCxnSpPr>
          <p:cNvPr xmlns:c="http://schemas.openxmlformats.org/drawingml/2006/chart" xmlns:pic="http://schemas.openxmlformats.org/drawingml/2006/picture" xmlns:dgm="http://schemas.openxmlformats.org/drawingml/2006/diagram" id="17" name="Connecteur droit 16"/>
          <p:cNvCxnSpPr xmlns:c="http://schemas.openxmlformats.org/drawingml/2006/chart" xmlns:pic="http://schemas.openxmlformats.org/drawingml/2006/picture" xmlns:dgm="http://schemas.openxmlformats.org/drawingml/2006/diagram"/>
          <p:nvPr/>
        </p:nvCxnSpPr>
        <p:spPr xmlns:c="http://schemas.openxmlformats.org/drawingml/2006/chart" xmlns:pic="http://schemas.openxmlformats.org/drawingml/2006/picture" xmlns:dgm="http://schemas.openxmlformats.org/drawingml/2006/diagram">
          <a:xfrm>
            <a:off x="296332" y="1969343"/>
            <a:ext cx="10121900" cy="0"/>
          </a:xfrm>
          <a:prstGeom prst="line">
            <a:avLst/>
          </a:prstGeom>
          <a:ln w="88900">
            <a:solidFill>
              <a:srgbClr val="1C307E"/>
            </a:solidFill>
          </a:ln>
          <a:effectLst/>
        </p:spPr>
        <p:style xmlns:c="http://schemas.openxmlformats.org/drawingml/2006/chart" xmlns:pic="http://schemas.openxmlformats.org/drawingml/2006/picture" xmlns:dgm="http://schemas.openxmlformats.org/drawingml/2006/diagram"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xmlns:c="http://schemas.openxmlformats.org/drawingml/2006/chart" xmlns:pic="http://schemas.openxmlformats.org/drawingml/2006/picture" xmlns:dgm="http://schemas.openxmlformats.org/drawingml/2006/diagram" id="9" name="Image 8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322438" y="358242"/>
            <a:ext cx="9955508" cy="1257300"/>
          </a:xfrm>
          <a:prstGeom prst="rect">
            <a:avLst/>
          </a:prstGeom>
          <a:effectLst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10" name="ZoneTexte 9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22438" y="2148647"/>
            <a:ext cx="10376567" cy="503423"/>
          </a:xfrm>
          <a:prstGeom prst="rect">
            <a:avLst/>
          </a:prstGeom>
          <a:noFill/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pPr defTabSz="414538" rtl="0"/>
            <a:r>
              <a:rPr b="1" cap="all" i="0" lang="ru-RU" smtId="4294967295" sz="2700" u="none">
                <a:solidFill>
                  <a:srgbClr val="E21523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СФЕРА ПРИМЕНЕНИЯ И РЕЗУЛЬТАТЫ</a:t>
            </a:r>
          </a:p>
        </p:txBody>
      </p:sp>
      <p:graphicFrame>
        <p:nvGraphicFramePr>
          <p:cNvPr xmlns:c="http://schemas.openxmlformats.org/drawingml/2006/chart" xmlns:pic="http://schemas.openxmlformats.org/drawingml/2006/picture" xmlns:dgm="http://schemas.openxmlformats.org/drawingml/2006/diagram" id="11" name="Diagramme 10"/>
          <p:cNvGraphicFramePr xmlns:c="http://schemas.openxmlformats.org/drawingml/2006/chart" xmlns:pic="http://schemas.openxmlformats.org/drawingml/2006/picture" xmlns:dgm="http://schemas.openxmlformats.org/drawingml/2006/diagram"/>
          <p:nvPr/>
        </p:nvGraphicFramePr>
        <p:xfrm xmlns:c="http://schemas.openxmlformats.org/drawingml/2006/chart" xmlns:pic="http://schemas.openxmlformats.org/drawingml/2006/picture" xmlns:dgm="http://schemas.openxmlformats.org/drawingml/2006/diagram">
          <a:off x="390765" y="3234430"/>
          <a:ext cx="6744949" cy="2697138"/>
        </p:xfrm>
        <a:graphic xmlns:c="http://schemas.openxmlformats.org/drawingml/2006/chart" xmlns:pic="http://schemas.openxmlformats.org/drawingml/2006/picture" xmlns:dgm="http://schemas.openxmlformats.org/drawingml/2006/diagram">
          <a:graphicData uri="http://schemas.openxmlformats.org/drawingml/2006/diagram">
            <dgm:relIds r:dm="rId4" r:lo="rId5" r:qs="rId6" r:cs="rId7"/>
          </a:graphicData>
        </a:graphic>
      </p:graphicFrame>
      <p:sp>
        <p:nvSpPr>
          <p:cNvPr xmlns:c="http://schemas.openxmlformats.org/drawingml/2006/chart" xmlns:pic="http://schemas.openxmlformats.org/drawingml/2006/picture" xmlns:dgm="http://schemas.openxmlformats.org/drawingml/2006/diagram" id="12" name="Rectangle 11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8222845" y="6380251"/>
            <a:ext cx="2055101" cy="84267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/>
        </p:spPr>
        <p:style xmlns:c="http://schemas.openxmlformats.org/drawingml/2006/chart" xmlns:pic="http://schemas.openxmlformats.org/drawingml/2006/picture" xmlns:dgm="http://schemas.openxmlformats.org/drawingml/2006/diagram"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 xmlns:c="http://schemas.openxmlformats.org/drawingml/2006/chart" xmlns:pic="http://schemas.openxmlformats.org/drawingml/2006/picture" xmlns:dgm="http://schemas.openxmlformats.org/drawingml/2006/diagram">
          <a:bodyPr anchor="ctr" rtlCol="0"/>
          <a:lstStyle/>
          <a:p>
            <a:pPr algn="ctr" rtl="0"/>
            <a:r>
              <a:rPr b="0" i="0" lang="ru-RU" smtId="4294967295" strike="noStrike" sz="18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37 РЕШЕНИЙ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" name="Flèche droite 1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7375358" y="4644189"/>
            <a:ext cx="457200" cy="661737"/>
          </a:xfrm>
          <a:prstGeom prst="rightArrow">
            <a:avLst/>
          </a:prstGeom>
          <a:solidFill>
            <a:srgbClr val="1C307E"/>
          </a:solidFill>
          <a:effectLst/>
        </p:spPr>
        <p:style xmlns:c="http://schemas.openxmlformats.org/drawingml/2006/chart" xmlns:pic="http://schemas.openxmlformats.org/drawingml/2006/picture" xmlns:dgm="http://schemas.openxmlformats.org/drawingml/2006/diagram"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 xmlns:c="http://schemas.openxmlformats.org/drawingml/2006/chart" xmlns:pic="http://schemas.openxmlformats.org/drawingml/2006/picture" xmlns:dgm="http://schemas.openxmlformats.org/drawingml/2006/diagram">
          <a:bodyPr anchor="ctr" rtlCol="0"/>
          <a:lstStyle/>
          <a:p>
            <a:pPr algn="ctr"/>
            <a:endParaRPr lang="fr-FR">
              <a:effectLst/>
              <a:uFillTx/>
            </a:endParaRPr>
          </a:p>
        </p:txBody>
      </p:sp>
      <p:grpSp>
        <p:nvGrpSpPr>
          <p:cNvPr xmlns:c="http://schemas.openxmlformats.org/drawingml/2006/chart" xmlns:pic="http://schemas.openxmlformats.org/drawingml/2006/picture" xmlns:dgm="http://schemas.openxmlformats.org/drawingml/2006/diagram" id="18" name="Groupe 17"/>
          <p:cNvGrpSpPr xmlns:c="http://schemas.openxmlformats.org/drawingml/2006/chart" xmlns:pic="http://schemas.openxmlformats.org/drawingml/2006/picture" xmlns:dgm="http://schemas.openxmlformats.org/drawingml/2006/diagram"/>
          <p:nvPr/>
        </p:nvGrpSpPr>
        <p:grpSpPr xmlns:c="http://schemas.openxmlformats.org/drawingml/2006/chart" xmlns:pic="http://schemas.openxmlformats.org/drawingml/2006/picture" xmlns:dgm="http://schemas.openxmlformats.org/drawingml/2006/diagram">
          <a:xfrm>
            <a:off x="8222845" y="3282057"/>
            <a:ext cx="2055101" cy="777600"/>
            <a:chOff x="4687739" y="12144"/>
            <a:chExt cx="2055101" cy="777600"/>
          </a:xfrm>
          <a:solidFill>
            <a:srgbClr val="C00000"/>
          </a:solidFill>
          <a:effectLst/>
        </p:grpSpPr>
        <p:sp>
          <p:nvSpPr>
            <p:cNvPr xmlns:c="http://schemas.openxmlformats.org/drawingml/2006/chart" xmlns:pic="http://schemas.openxmlformats.org/drawingml/2006/picture" xmlns:dgm="http://schemas.openxmlformats.org/drawingml/2006/diagram" id="22" name="Rectangle 21"/>
            <p:cNvSpPr xmlns:c="http://schemas.openxmlformats.org/drawingml/2006/chart" xmlns:pic="http://schemas.openxmlformats.org/drawingml/2006/picture" xmlns:dgm="http://schemas.openxmlformats.org/drawingml/2006/diagram">
              <a:spLocks/>
            </p:cNvSpPr>
            <p:nvPr/>
          </p:nvSpPr>
          <p:spPr xmlns:c="http://schemas.openxmlformats.org/drawingml/2006/chart" xmlns:pic="http://schemas.openxmlformats.org/drawingml/2006/picture" xmlns:dgm="http://schemas.openxmlformats.org/drawingml/2006/diagram">
            <a:xfrm>
              <a:off x="4687739" y="12144"/>
              <a:ext cx="2055101" cy="777600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  <a:effectLst/>
          </p:spPr>
          <p:style xmlns:c="http://schemas.openxmlformats.org/drawingml/2006/chart" xmlns:pic="http://schemas.openxmlformats.org/drawingml/2006/picture" xmlns:dgm="http://schemas.openxmlformats.org/drawingml/2006/diagram">
            <a:lnRef idx="2">
              <a:schemeClr val="dk2">
                <a:hueOff val="0"/>
                <a:satOff val="0"/>
                <a:lumOff val="0"/>
                <a:alphaOff val="0"/>
              </a:schemeClr>
            </a:lnRef>
            <a:fillRef idx="1">
              <a:srgbClr val="00000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 xmlns:c="http://schemas.openxmlformats.org/drawingml/2006/chart" xmlns:pic="http://schemas.openxmlformats.org/drawingml/2006/picture" xmlns:dgm="http://schemas.openxmlformats.org/drawingml/2006/diagram">
            <a:bodyPr/>
            <a:lstStyle/>
            <a:p>
              <a:endParaRPr>
                <a:uFillTx/>
              </a:endParaRPr>
            </a:p>
          </p:txBody>
        </p:sp>
        <p:sp>
          <p:nvSpPr>
            <p:cNvPr xmlns:c="http://schemas.openxmlformats.org/drawingml/2006/chart" xmlns:pic="http://schemas.openxmlformats.org/drawingml/2006/picture" xmlns:dgm="http://schemas.openxmlformats.org/drawingml/2006/diagram" id="23" name="Rectangle 22"/>
            <p:cNvSpPr xmlns:c="http://schemas.openxmlformats.org/drawingml/2006/chart" xmlns:pic="http://schemas.openxmlformats.org/drawingml/2006/picture" xmlns:dgm="http://schemas.openxmlformats.org/drawingml/2006/diagram">
              <a:spLocks/>
            </p:cNvSpPr>
            <p:nvPr/>
          </p:nvSpPr>
          <p:spPr xmlns:c="http://schemas.openxmlformats.org/drawingml/2006/chart" xmlns:pic="http://schemas.openxmlformats.org/drawingml/2006/picture" xmlns:dgm="http://schemas.openxmlformats.org/drawingml/2006/diagram">
            <a:xfrm>
              <a:off x="4687739" y="12144"/>
              <a:ext cx="2055101" cy="777600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  <a:effectLst/>
          </p:spPr>
          <p:style xmlns:c="http://schemas.openxmlformats.org/drawingml/2006/chart" xmlns:pic="http://schemas.openxmlformats.org/drawingml/2006/picture" xmlns:dgm="http://schemas.openxmlformats.org/drawingml/2006/diagram"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 xmlns:c="http://schemas.openxmlformats.org/drawingml/2006/chart" xmlns:pic="http://schemas.openxmlformats.org/drawingml/2006/picture" xmlns:dgm="http://schemas.openxmlformats.org/drawingml/2006/diagram">
            <a:bodyPr anchor="ctr" anchorCtr="0" bIns="65024" lIns="113792" rIns="113792" spcFirstLastPara="0" tIns="65024" vert="horz" wrap="square">
              <a:noAutofit/>
            </a:bodyPr>
            <a:lstStyle/>
            <a:p>
              <a:pPr algn="ctr" defTabSz="711200" lvl="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b="0" i="0" kern="1200" lang="ru-RU" smtId="4294967295" strike="noStrike" sz="1800" u="none">
                  <a:effectLst/>
                  <a:highlight>
                    <a:srgbClr val="000000">
                      <a:alpha val="0"/>
                    </a:srgbClr>
                  </a:highlight>
                  <a:uFillTx/>
                  <a:latin typeface="Arial"/>
                  <a:cs typeface="Arial"/>
                </a:rPr>
                <a:t>Три типа решений</a:t>
              </a:r>
            </a:p>
          </p:txBody>
        </p:sp>
      </p:grpSp>
      <p:grpSp>
        <p:nvGrpSpPr>
          <p:cNvPr xmlns:c="http://schemas.openxmlformats.org/drawingml/2006/chart" xmlns:pic="http://schemas.openxmlformats.org/drawingml/2006/picture" xmlns:dgm="http://schemas.openxmlformats.org/drawingml/2006/diagram" id="19" name="Groupe 18"/>
          <p:cNvGrpSpPr xmlns:c="http://schemas.openxmlformats.org/drawingml/2006/chart" xmlns:pic="http://schemas.openxmlformats.org/drawingml/2006/picture" xmlns:dgm="http://schemas.openxmlformats.org/drawingml/2006/diagram"/>
          <p:nvPr/>
        </p:nvGrpSpPr>
        <p:grpSpPr xmlns:c="http://schemas.openxmlformats.org/drawingml/2006/chart" xmlns:pic="http://schemas.openxmlformats.org/drawingml/2006/picture" xmlns:dgm="http://schemas.openxmlformats.org/drawingml/2006/diagram">
          <a:xfrm>
            <a:off x="8222845" y="4059657"/>
            <a:ext cx="2055101" cy="1871911"/>
            <a:chOff x="4687739" y="789744"/>
            <a:chExt cx="2055101" cy="1679095"/>
          </a:xfrm>
          <a:effectLst/>
        </p:grpSpPr>
        <p:sp>
          <p:nvSpPr>
            <p:cNvPr xmlns:c="http://schemas.openxmlformats.org/drawingml/2006/chart" xmlns:pic="http://schemas.openxmlformats.org/drawingml/2006/picture" xmlns:dgm="http://schemas.openxmlformats.org/drawingml/2006/diagram" id="20" name="Rectangle 19"/>
            <p:cNvSpPr xmlns:c="http://schemas.openxmlformats.org/drawingml/2006/chart" xmlns:pic="http://schemas.openxmlformats.org/drawingml/2006/picture" xmlns:dgm="http://schemas.openxmlformats.org/drawingml/2006/diagram">
              <a:spLocks/>
            </p:cNvSpPr>
            <p:nvPr/>
          </p:nvSpPr>
          <p:spPr xmlns:c="http://schemas.openxmlformats.org/drawingml/2006/chart" xmlns:pic="http://schemas.openxmlformats.org/drawingml/2006/picture" xmlns:dgm="http://schemas.openxmlformats.org/drawingml/2006/diagram">
            <a:xfrm>
              <a:off x="4687739" y="789744"/>
              <a:ext cx="2055101" cy="1679095"/>
            </a:xfrm>
            <a:prstGeom prst="rect">
              <a:avLst/>
            </a:prstGeom>
            <a:solidFill>
              <a:srgbClr val="9AB1DD">
                <a:alpha val="90000"/>
              </a:srgbClr>
            </a:solidFill>
            <a:effectLst/>
          </p:spPr>
          <p:style xmlns:c="http://schemas.openxmlformats.org/drawingml/2006/chart" xmlns:pic="http://schemas.openxmlformats.org/drawingml/2006/picture" xmlns:dgm="http://schemas.openxmlformats.org/drawingml/2006/diagram">
            <a:ln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rgbClr val="000000"/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 xmlns:c="http://schemas.openxmlformats.org/drawingml/2006/chart" xmlns:pic="http://schemas.openxmlformats.org/drawingml/2006/picture" xmlns:dgm="http://schemas.openxmlformats.org/drawingml/2006/diagram">
            <a:bodyPr/>
            <a:lstStyle/>
            <a:p>
              <a:endParaRPr>
                <a:uFillTx/>
              </a:endParaRPr>
            </a:p>
          </p:txBody>
        </p:sp>
        <p:sp>
          <p:nvSpPr>
            <p:cNvPr xmlns:c="http://schemas.openxmlformats.org/drawingml/2006/chart" xmlns:pic="http://schemas.openxmlformats.org/drawingml/2006/picture" xmlns:dgm="http://schemas.openxmlformats.org/drawingml/2006/diagram" id="21" name="Rectangle 20"/>
            <p:cNvSpPr xmlns:c="http://schemas.openxmlformats.org/drawingml/2006/chart" xmlns:pic="http://schemas.openxmlformats.org/drawingml/2006/picture" xmlns:dgm="http://schemas.openxmlformats.org/drawingml/2006/diagram">
              <a:spLocks/>
            </p:cNvSpPr>
            <p:nvPr/>
          </p:nvSpPr>
          <p:spPr xmlns:c="http://schemas.openxmlformats.org/drawingml/2006/chart" xmlns:pic="http://schemas.openxmlformats.org/drawingml/2006/picture" xmlns:dgm="http://schemas.openxmlformats.org/drawingml/2006/diagram">
            <a:xfrm>
              <a:off x="4687739" y="789744"/>
              <a:ext cx="2055101" cy="167909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/>
          </p:spPr>
          <p:style xmlns:c="http://schemas.openxmlformats.org/drawingml/2006/chart" xmlns:pic="http://schemas.openxmlformats.org/drawingml/2006/picture" xmlns:dgm="http://schemas.openxmlformats.org/drawingml/2006/diagram"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 xmlns:c="http://schemas.openxmlformats.org/drawingml/2006/chart" xmlns:pic="http://schemas.openxmlformats.org/drawingml/2006/picture" xmlns:dgm="http://schemas.openxmlformats.org/drawingml/2006/diagram">
            <a:bodyPr anchor="t" anchorCtr="0" bIns="128016" lIns="85344" rIns="113792" spcFirstLastPara="0" tIns="85344" vert="horz" wrap="square">
              <a:noAutofit/>
            </a:bodyPr>
            <a:lstStyle/>
            <a:p>
              <a:pPr algn="l" defTabSz="711200" indent="-171450" lvl="1" marL="1714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b="0" dirty="0" i="0" kern="1200" lang="ru-RU" smtId="4294967295" strike="noStrike" sz="1400" u="none">
                  <a:effectLst/>
                  <a:highlight>
                    <a:srgbClr val="000000">
                      <a:alpha val="0"/>
                    </a:srgbClr>
                  </a:highlight>
                  <a:uFillTx/>
                  <a:latin typeface="Arial"/>
                  <a:cs typeface="Arial"/>
                </a:rPr>
                <a:t>Совместимость</a:t>
              </a:r>
            </a:p>
            <a:p>
              <a:pPr algn="l" defTabSz="711200" lvl="1" mar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dirty="0" kern="1200" lang="fr-FR" sz="100">
                <a:effectLst/>
                <a:uFillTx/>
                <a:latin charset="0" panose="020B0604020202020204" pitchFamily="34" typeface="Arial"/>
                <a:cs charset="0" panose="020B0604020202020204" pitchFamily="34" typeface="Arial"/>
              </a:endParaRPr>
            </a:p>
            <a:p>
              <a:pPr algn="l" defTabSz="711200" indent="-171450" lvl="1" marL="1714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b="0" dirty="0" i="0" kern="1200" lang="ru-RU" smtId="4294967295" strike="noStrike" sz="1400" u="none">
                  <a:effectLst/>
                  <a:highlight>
                    <a:srgbClr val="000000">
                      <a:alpha val="0"/>
                    </a:srgbClr>
                  </a:highlight>
                  <a:uFillTx/>
                  <a:latin typeface="Arial"/>
                  <a:cs typeface="Arial"/>
                </a:rPr>
                <a:t>Совместимость с резервированием</a:t>
              </a:r>
            </a:p>
            <a:p>
              <a:pPr algn="l" defTabSz="711200" lvl="1" mar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dirty="0" kern="1200" lang="fr-FR" sz="100">
                <a:effectLst/>
                <a:uFillTx/>
                <a:latin charset="0" panose="020B0604020202020204" pitchFamily="34" typeface="Arial"/>
                <a:cs charset="0" panose="020B0604020202020204" pitchFamily="34" typeface="Arial"/>
              </a:endParaRPr>
            </a:p>
            <a:p>
              <a:pPr algn="l" defTabSz="711200" indent="-171450" lvl="1" marL="1714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b="0" dirty="0" i="0" kern="1200" lang="ru-RU" smtId="4294967295" strike="noStrike" sz="1400" u="none">
                  <a:effectLst/>
                  <a:highlight>
                    <a:srgbClr val="000000">
                      <a:alpha val="0"/>
                    </a:srgbClr>
                  </a:highlight>
                  <a:uFillTx/>
                  <a:latin typeface="Arial"/>
                  <a:cs typeface="Arial"/>
                </a:rPr>
                <a:t>Несовместимость</a:t>
              </a:r>
            </a:p>
          </p:txBody>
        </p:sp>
      </p:grp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/>
</p:sld>
</file>

<file path=ppt/slides/slide2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  <a:effectLst/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1" name="Espace réservé du texte 10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41840" y="989539"/>
            <a:ext cx="752944" cy="764126"/>
          </a:xfr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rtl="0"/>
            <a:r>
              <a:rPr b="1" i="0" lang="ru-RU" smtId="4294967295" strike="noStrike" sz="38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07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2" name="Espace réservé du texte 1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366703" y="784722"/>
            <a:ext cx="8881654" cy="764126"/>
          </a:xfr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rtl="0"/>
            <a:r>
              <a:rPr b="1" dirty="0" i="0" lang="ru-RU" smtId="4294967295" strike="noStrike" sz="28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Юридическое консультирование государственных должностных лиц</a:t>
            </a:r>
          </a:p>
        </p:txBody>
      </p:sp>
      <p:cxnSp>
        <p:nvCxnSpPr>
          <p:cNvPr xmlns:c="http://schemas.openxmlformats.org/drawingml/2006/chart" xmlns:pic="http://schemas.openxmlformats.org/drawingml/2006/picture" xmlns:dgm="http://schemas.openxmlformats.org/drawingml/2006/diagram" id="14" name="Connecteur droit 13"/>
          <p:cNvCxnSpPr xmlns:c="http://schemas.openxmlformats.org/drawingml/2006/chart" xmlns:pic="http://schemas.openxmlformats.org/drawingml/2006/picture" xmlns:dgm="http://schemas.openxmlformats.org/drawingml/2006/diagram"/>
          <p:nvPr/>
        </p:nvCxnSpPr>
        <p:spPr xmlns:c="http://schemas.openxmlformats.org/drawingml/2006/chart" xmlns:pic="http://schemas.openxmlformats.org/drawingml/2006/picture" xmlns:dgm="http://schemas.openxmlformats.org/drawingml/2006/diagram">
          <a:xfrm>
            <a:off x="541840" y="1851703"/>
            <a:ext cx="7302749" cy="0"/>
          </a:xfrm>
          <a:prstGeom prst="line">
            <a:avLst/>
          </a:prstGeom>
          <a:ln w="88900">
            <a:solidFill>
              <a:srgbClr val="1C307E"/>
            </a:solidFill>
          </a:ln>
          <a:effectLst/>
        </p:spPr>
        <p:style xmlns:c="http://schemas.openxmlformats.org/drawingml/2006/chart" xmlns:pic="http://schemas.openxmlformats.org/drawingml/2006/picture" xmlns:dgm="http://schemas.openxmlformats.org/drawingml/2006/diagram"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/>
</p:sld>
</file>

<file path=ppt/slides/slide2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  <a:effectLst/>
      </p:grpSpPr>
      <p:cxnSp>
        <p:nvCxnSpPr>
          <p:cNvPr xmlns:c="http://schemas.openxmlformats.org/drawingml/2006/chart" xmlns:pic="http://schemas.openxmlformats.org/drawingml/2006/picture" xmlns:dgm="http://schemas.openxmlformats.org/drawingml/2006/diagram" id="23" name="Connecteur droit 22"/>
          <p:cNvCxnSpPr xmlns:c="http://schemas.openxmlformats.org/drawingml/2006/chart" xmlns:pic="http://schemas.openxmlformats.org/drawingml/2006/picture" xmlns:dgm="http://schemas.openxmlformats.org/drawingml/2006/diagram"/>
          <p:nvPr/>
        </p:nvCxnSpPr>
        <p:spPr xmlns:c="http://schemas.openxmlformats.org/drawingml/2006/chart" xmlns:pic="http://schemas.openxmlformats.org/drawingml/2006/picture" xmlns:dgm="http://schemas.openxmlformats.org/drawingml/2006/diagram">
          <a:xfrm>
            <a:off x="559321" y="1864852"/>
            <a:ext cx="6425882" cy="0"/>
          </a:xfrm>
          <a:prstGeom prst="line">
            <a:avLst/>
          </a:prstGeom>
          <a:ln w="88900">
            <a:solidFill>
              <a:srgbClr val="1C307E"/>
            </a:solidFill>
          </a:ln>
          <a:effectLst/>
        </p:spPr>
        <p:style xmlns:c="http://schemas.openxmlformats.org/drawingml/2006/chart" xmlns:pic="http://schemas.openxmlformats.org/drawingml/2006/picture" xmlns:dgm="http://schemas.openxmlformats.org/drawingml/2006/diagram"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xmlns:c="http://schemas.openxmlformats.org/drawingml/2006/chart" xmlns:pic="http://schemas.openxmlformats.org/drawingml/2006/picture" xmlns:dgm="http://schemas.openxmlformats.org/drawingml/2006/diagram" id="20" name="Espace réservé du texte 1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1923464"/>
            <a:ext cx="8964202" cy="562306"/>
          </a:xfr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rtl="0"/>
            <a:r>
              <a:rPr b="1" i="0" lang="ru-RU" smtId="4294967295" strike="noStrike" sz="2800" u="none">
                <a:solidFill>
                  <a:srgbClr val="E21523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КОНСУЛЬТИРОВАНИЕ </a:t>
            </a: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id="2" name="Image 1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rcRect b="11495" l="32191" r="33766" t="11316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6889099" y="2327905"/>
            <a:ext cx="3385963" cy="4798243"/>
          </a:xfrm>
          <a:prstGeom prst="rect">
            <a:avLst/>
          </a:prstGeom>
          <a:effectLst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8" name="Espace réservé du texte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3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19353" y="4716470"/>
            <a:ext cx="4279566" cy="561977"/>
          </a:xfr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rtl="0"/>
            <a:r>
              <a:rPr b="1" dirty="0" i="0" lang="ru-RU" smtId="4294967295" strike="noStrike" sz="19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институциональное - Руководство и отчеты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9" name="Espace réservé du texte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4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89164" y="5397667"/>
            <a:ext cx="5610846" cy="2423422"/>
          </a:xfr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rtl="0"/>
            <a:r>
              <a:rPr b="0" dirty="0" i="0" lang="ru-RU" smtId="4294967295" strike="noStrike" sz="16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Город Париж и офисы социального жилья Парижа</a:t>
            </a:r>
          </a:p>
          <a:p>
            <a:pPr indent="0" marL="0">
              <a:buNone/>
            </a:pPr>
            <a:endParaRPr dirty="0" lang="en-GB" smtClean="0" sz="500">
              <a:effectLst/>
              <a:uFillTx/>
            </a:endParaRPr>
          </a:p>
          <a:p>
            <a:pPr rtl="0"/>
            <a:r>
              <a:rPr b="0" dirty="0" i="0" lang="ru-RU" smtId="4294967295" strike="noStrike" sz="16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Услуги французского Института президентства Республики</a:t>
            </a:r>
          </a:p>
          <a:p>
            <a:pPr indent="0" marL="0">
              <a:buNone/>
            </a:pPr>
            <a:endParaRPr dirty="0" lang="en-GB" smtClean="0" sz="500">
              <a:effectLst/>
              <a:uFillTx/>
            </a:endParaRPr>
          </a:p>
          <a:p>
            <a:pPr rtl="0"/>
            <a:r>
              <a:rPr b="0" dirty="0" i="0" lang="ru-RU" smtId="4294967295" strike="noStrike" sz="16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Регион Иль-де-Франс</a:t>
            </a:r>
          </a:p>
          <a:p>
            <a:pPr indent="0" marL="0">
              <a:buNone/>
            </a:pPr>
            <a:endParaRPr dirty="0" lang="en-GB" smtClean="0" sz="500">
              <a:effectLst/>
              <a:uFillTx/>
            </a:endParaRPr>
          </a:p>
          <a:p>
            <a:pPr rtl="0"/>
            <a:r>
              <a:rPr b="0" dirty="0" i="0" lang="ru-RU" smtId="4294967295" strike="noStrike" sz="16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Национальная ассамблея и т.д.</a:t>
            </a:r>
          </a:p>
        </p:txBody>
      </p:sp>
      <p:cxnSp>
        <p:nvCxnSpPr>
          <p:cNvPr xmlns:c="http://schemas.openxmlformats.org/drawingml/2006/chart" xmlns:pic="http://schemas.openxmlformats.org/drawingml/2006/picture" xmlns:dgm="http://schemas.openxmlformats.org/drawingml/2006/diagram" id="10" name="Connecteur droit 9"/>
          <p:cNvCxnSpPr xmlns:c="http://schemas.openxmlformats.org/drawingml/2006/chart" xmlns:pic="http://schemas.openxmlformats.org/drawingml/2006/picture" xmlns:dgm="http://schemas.openxmlformats.org/drawingml/2006/diagram"/>
          <p:nvPr/>
        </p:nvCxnSpPr>
        <p:spPr xmlns:c="http://schemas.openxmlformats.org/drawingml/2006/chart" xmlns:pic="http://schemas.openxmlformats.org/drawingml/2006/picture" xmlns:dgm="http://schemas.openxmlformats.org/drawingml/2006/diagram">
          <a:xfrm>
            <a:off x="520839" y="4674138"/>
            <a:ext cx="3137070" cy="0"/>
          </a:xfrm>
          <a:prstGeom prst="line">
            <a:avLst/>
          </a:prstGeom>
          <a:ln w="88900">
            <a:solidFill>
              <a:srgbClr val="1C307E"/>
            </a:solidFill>
          </a:ln>
          <a:effectLst/>
        </p:spPr>
        <p:style xmlns:c="http://schemas.openxmlformats.org/drawingml/2006/chart" xmlns:pic="http://schemas.openxmlformats.org/drawingml/2006/picture" xmlns:dgm="http://schemas.openxmlformats.org/drawingml/2006/diagram"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xmlns:c="http://schemas.openxmlformats.org/drawingml/2006/chart" xmlns:pic="http://schemas.openxmlformats.org/drawingml/2006/picture" xmlns:dgm="http://schemas.openxmlformats.org/drawingml/2006/diagram" id="11" name="Espace réservé du texte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3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26522" y="2640296"/>
            <a:ext cx="4279566" cy="644255"/>
          </a:xfr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rtl="0"/>
            <a:r>
              <a:rPr b="1" i="0" lang="ru-RU" smtId="4294967295" strike="noStrike" sz="19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индивидуальное</a:t>
            </a:r>
          </a:p>
        </p:txBody>
      </p:sp>
      <p:cxnSp>
        <p:nvCxnSpPr>
          <p:cNvPr xmlns:c="http://schemas.openxmlformats.org/drawingml/2006/chart" xmlns:pic="http://schemas.openxmlformats.org/drawingml/2006/picture" xmlns:dgm="http://schemas.openxmlformats.org/drawingml/2006/diagram" id="12" name="Connecteur droit 11"/>
          <p:cNvCxnSpPr xmlns:c="http://schemas.openxmlformats.org/drawingml/2006/chart" xmlns:pic="http://schemas.openxmlformats.org/drawingml/2006/picture" xmlns:dgm="http://schemas.openxmlformats.org/drawingml/2006/diagram"/>
          <p:nvPr/>
        </p:nvCxnSpPr>
        <p:spPr xmlns:c="http://schemas.openxmlformats.org/drawingml/2006/chart" xmlns:pic="http://schemas.openxmlformats.org/drawingml/2006/picture" xmlns:dgm="http://schemas.openxmlformats.org/drawingml/2006/diagram">
          <a:xfrm>
            <a:off x="526522" y="2597964"/>
            <a:ext cx="3137070" cy="0"/>
          </a:xfrm>
          <a:prstGeom prst="line">
            <a:avLst/>
          </a:prstGeom>
          <a:ln w="88900">
            <a:solidFill>
              <a:srgbClr val="1C307E"/>
            </a:solidFill>
          </a:ln>
          <a:effectLst/>
        </p:spPr>
        <p:style xmlns:c="http://schemas.openxmlformats.org/drawingml/2006/chart" xmlns:pic="http://schemas.openxmlformats.org/drawingml/2006/picture" xmlns:dgm="http://schemas.openxmlformats.org/drawingml/2006/diagram"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xmlns:c="http://schemas.openxmlformats.org/drawingml/2006/chart" xmlns:pic="http://schemas.openxmlformats.org/drawingml/2006/picture" xmlns:dgm="http://schemas.openxmlformats.org/drawingml/2006/diagram" id="15" name="Espace réservé du texte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4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98586" y="3107442"/>
            <a:ext cx="5211235" cy="684083"/>
          </a:xfr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rtl="0"/>
            <a:r>
              <a:rPr b="0" dirty="0" i="0" lang="ru-RU" smtId="4294967295" strike="noStrike" sz="16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Конфиденциальное консультирование по этическим вопросам для всех государственных должностных лиц (например, вторичная деятельность)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3" name="Espace réservé du texte 7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3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19353" y="4068278"/>
            <a:ext cx="6187099" cy="605860"/>
          </a:xfr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rtl="0"/>
            <a:r>
              <a:rPr b="0" dirty="0" i="0" lang="ru-RU" smtId="4294967295" strike="noStrike" sz="1400" u="none">
                <a:effectLst/>
                <a:highlight>
                  <a:srgbClr val="000000">
                    <a:alpha val="0"/>
                  </a:srgbClr>
                </a:highlight>
                <a:uFillTx/>
              </a:rPr>
              <a:t>65 запросов с 2014 года</a:t>
            </a:r>
          </a:p>
          <a:p>
            <a:pPr rtl="0"/>
            <a:r>
              <a:rPr b="0" dirty="0" i="0" lang="ru-RU" smtId="4294967295" strike="noStrike" sz="1400" u="none">
                <a:effectLst/>
                <a:highlight>
                  <a:srgbClr val="000000">
                    <a:alpha val="0"/>
                  </a:srgbClr>
                </a:highlight>
                <a:uFillTx/>
              </a:rPr>
              <a:t>29 запросов в 2017 году  </a:t>
            </a:r>
          </a:p>
          <a:p>
            <a:endParaRPr b="0" dirty="0" lang="fr-FR" smtClean="0" sz="1400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4" name="Espace réservé du texte 7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3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98586" y="7126148"/>
            <a:ext cx="6187099" cy="605860"/>
          </a:xfr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rtl="0"/>
            <a:r>
              <a:rPr b="0" i="0" lang="ru-RU" smtId="4294967295" strike="noStrike" sz="18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15 МНЕНИЙ И 2 ОТЧЕТА С 2014 ГОДА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/>
</p:sld>
</file>

<file path=ppt/slides/slide2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  <a:effectLst/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0" name="Espace réservé du texte 9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67727" y="954072"/>
            <a:ext cx="752944" cy="764126"/>
          </a:xfr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rtl="0"/>
            <a:r>
              <a:rPr b="1" i="0" lang="ru-RU" smtId="4294967295" strike="noStrike" sz="38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08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1" name="Espace réservé du texte 10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253659" y="954072"/>
            <a:ext cx="8369311" cy="764126"/>
          </a:xfr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rtl="0"/>
            <a:r>
              <a:rPr b="1" i="0" lang="ru-RU" smtId="4294967295" strike="noStrike" sz="38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Реестр лоббирования</a:t>
            </a:r>
          </a:p>
        </p:txBody>
      </p:sp>
      <p:cxnSp>
        <p:nvCxnSpPr>
          <p:cNvPr xmlns:c="http://schemas.openxmlformats.org/drawingml/2006/chart" xmlns:pic="http://schemas.openxmlformats.org/drawingml/2006/picture" xmlns:dgm="http://schemas.openxmlformats.org/drawingml/2006/diagram" id="13" name="Connecteur droit 12"/>
          <p:cNvCxnSpPr xmlns:c="http://schemas.openxmlformats.org/drawingml/2006/chart" xmlns:pic="http://schemas.openxmlformats.org/drawingml/2006/picture" xmlns:dgm="http://schemas.openxmlformats.org/drawingml/2006/diagram"/>
          <p:nvPr/>
        </p:nvCxnSpPr>
        <p:spPr xmlns:c="http://schemas.openxmlformats.org/drawingml/2006/chart" xmlns:pic="http://schemas.openxmlformats.org/drawingml/2006/picture" xmlns:dgm="http://schemas.openxmlformats.org/drawingml/2006/diagram">
          <a:xfrm>
            <a:off x="367727" y="2064794"/>
            <a:ext cx="7120114" cy="0"/>
          </a:xfrm>
          <a:prstGeom prst="line">
            <a:avLst/>
          </a:prstGeom>
          <a:ln w="88900">
            <a:solidFill>
              <a:srgbClr val="1C307E"/>
            </a:solidFill>
          </a:ln>
          <a:effectLst/>
        </p:spPr>
        <p:style xmlns:c="http://schemas.openxmlformats.org/drawingml/2006/chart" xmlns:pic="http://schemas.openxmlformats.org/drawingml/2006/picture" xmlns:dgm="http://schemas.openxmlformats.org/drawingml/2006/diagram"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xmlns:c="http://schemas.openxmlformats.org/drawingml/2006/chart" xmlns:pic="http://schemas.openxmlformats.org/drawingml/2006/picture" xmlns:dgm="http://schemas.openxmlformats.org/drawingml/2006/diagram" id="5" name="Image 4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287866" y="2882899"/>
            <a:ext cx="10121900" cy="4356100"/>
          </a:xfrm>
          <a:prstGeom prst="rect">
            <a:avLst/>
          </a:prstGeom>
          <a:effectLst/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/>
</p:sld>
</file>

<file path=ppt/slides/slide2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  <a:effectLst/>
      </p:grpSpPr>
      <p:pic>
        <p:nvPicPr>
          <p:cNvPr xmlns:c="http://schemas.openxmlformats.org/drawingml/2006/chart" xmlns:pic="http://schemas.openxmlformats.org/drawingml/2006/picture" xmlns:dgm="http://schemas.openxmlformats.org/drawingml/2006/diagram" id="16" name="Image 15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372269" y="613301"/>
            <a:ext cx="3314700" cy="428625"/>
          </a:xfrm>
          <a:prstGeom prst="rect">
            <a:avLst/>
          </a:prstGeom>
          <a:effectLst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id="18" name="Image 17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4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254552" y="163571"/>
            <a:ext cx="10121900" cy="1384300"/>
          </a:xfrm>
          <a:prstGeom prst="rect">
            <a:avLst/>
          </a:prstGeom>
          <a:effectLst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30" name="Espace réservé du texte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3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88596" y="3057742"/>
            <a:ext cx="5458056" cy="435110"/>
          </a:xfr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rtl="0"/>
            <a:r>
              <a:rPr b="1" i="0" lang="ru-RU" smtId="4294967295" strike="noStrike" sz="20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Создание общего реестра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1" name="Espace réservé du texte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4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42954" y="3511079"/>
            <a:ext cx="5211467" cy="1607678"/>
          </a:xfr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rtl="0">
              <a:spcBef>
                <a:spcPts val="0"/>
              </a:spcBef>
            </a:pPr>
            <a:r>
              <a:rPr b="0" dirty="0" i="0" lang="ru-RU" smtClean="0" smtId="4294967295" strike="noStrike" sz="17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Онлайн-реестр (с открытым исходным кодом);</a:t>
            </a:r>
          </a:p>
          <a:p>
            <a:pPr indent="0" marL="0">
              <a:spcBef>
                <a:spcPts val="0"/>
              </a:spcBef>
              <a:buNone/>
            </a:pPr>
            <a:endParaRPr dirty="0" lang="fr-FR" smtClean="0" sz="600">
              <a:effectLst/>
              <a:uFillTx/>
            </a:endParaRPr>
          </a:p>
          <a:p>
            <a:pPr rtl="0">
              <a:spcBef>
                <a:spcPts val="0"/>
              </a:spcBef>
            </a:pPr>
            <a:r>
              <a:rPr b="0" dirty="0" i="0" lang="ru-RU" smtClean="0" smtId="4294967295" strike="noStrike" sz="17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первые декларативные обязательства для лоббистов;</a:t>
            </a:r>
          </a:p>
          <a:p>
            <a:pPr indent="0" marL="0">
              <a:spcBef>
                <a:spcPts val="0"/>
              </a:spcBef>
              <a:buNone/>
            </a:pPr>
            <a:endParaRPr dirty="0" lang="fr-FR" smtClean="0" sz="600">
              <a:effectLst/>
              <a:uFillTx/>
            </a:endParaRPr>
          </a:p>
          <a:p>
            <a:pPr rtl="0">
              <a:spcBef>
                <a:spcPts val="0"/>
              </a:spcBef>
            </a:pPr>
            <a:r>
              <a:rPr b="0" dirty="0" i="0" lang="ru-RU" smtClean="0" smtId="4294967295" strike="noStrike" sz="17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Более 1 000 записей раскрыто в открытом формате данных.</a:t>
            </a:r>
            <a:endParaRPr b="0" dirty="0" i="0" lang="ru-RU" smtId="4294967295" strike="noStrike" sz="1700" u="none">
              <a:effectLst/>
              <a:highlight>
                <a:srgbClr val="000000">
                  <a:alpha val="0"/>
                </a:srgbClr>
              </a:highlight>
              <a:uFillTx/>
              <a:latin typeface="Arial"/>
            </a:endParaRPr>
          </a:p>
        </p:txBody>
      </p:sp>
      <p:cxnSp>
        <p:nvCxnSpPr>
          <p:cNvPr xmlns:c="http://schemas.openxmlformats.org/drawingml/2006/chart" xmlns:pic="http://schemas.openxmlformats.org/drawingml/2006/picture" xmlns:dgm="http://schemas.openxmlformats.org/drawingml/2006/diagram" id="32" name="Connecteur droit 31"/>
          <p:cNvCxnSpPr xmlns:c="http://schemas.openxmlformats.org/drawingml/2006/chart" xmlns:pic="http://schemas.openxmlformats.org/drawingml/2006/picture" xmlns:dgm="http://schemas.openxmlformats.org/drawingml/2006/diagram"/>
          <p:nvPr/>
        </p:nvCxnSpPr>
        <p:spPr xmlns:c="http://schemas.openxmlformats.org/drawingml/2006/chart" xmlns:pic="http://schemas.openxmlformats.org/drawingml/2006/picture" xmlns:dgm="http://schemas.openxmlformats.org/drawingml/2006/diagram">
          <a:xfrm>
            <a:off x="216873" y="2940876"/>
            <a:ext cx="3137070" cy="0"/>
          </a:xfrm>
          <a:prstGeom prst="line">
            <a:avLst/>
          </a:prstGeom>
          <a:ln w="88900">
            <a:solidFill>
              <a:srgbClr val="1C307E"/>
            </a:solidFill>
          </a:ln>
          <a:effectLst/>
        </p:spPr>
        <p:style xmlns:c="http://schemas.openxmlformats.org/drawingml/2006/chart" xmlns:pic="http://schemas.openxmlformats.org/drawingml/2006/picture" xmlns:dgm="http://schemas.openxmlformats.org/drawingml/2006/diagram"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xmlns:c="http://schemas.openxmlformats.org/drawingml/2006/chart" xmlns:pic="http://schemas.openxmlformats.org/drawingml/2006/picture" xmlns:dgm="http://schemas.openxmlformats.org/drawingml/2006/diagram" id="36" name="Connecteur droit 35"/>
          <p:cNvCxnSpPr xmlns:c="http://schemas.openxmlformats.org/drawingml/2006/chart" xmlns:pic="http://schemas.openxmlformats.org/drawingml/2006/picture" xmlns:dgm="http://schemas.openxmlformats.org/drawingml/2006/diagram"/>
          <p:nvPr/>
        </p:nvCxnSpPr>
        <p:spPr xmlns:c="http://schemas.openxmlformats.org/drawingml/2006/chart" xmlns:pic="http://schemas.openxmlformats.org/drawingml/2006/picture" xmlns:dgm="http://schemas.openxmlformats.org/drawingml/2006/diagram">
          <a:xfrm>
            <a:off x="259716" y="5149090"/>
            <a:ext cx="3137070" cy="0"/>
          </a:xfrm>
          <a:prstGeom prst="line">
            <a:avLst/>
          </a:prstGeom>
          <a:ln w="88900">
            <a:solidFill>
              <a:srgbClr val="1C307E"/>
            </a:solidFill>
          </a:ln>
          <a:effectLst/>
        </p:spPr>
        <p:style xmlns:c="http://schemas.openxmlformats.org/drawingml/2006/chart" xmlns:pic="http://schemas.openxmlformats.org/drawingml/2006/picture" xmlns:dgm="http://schemas.openxmlformats.org/drawingml/2006/diagram"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xmlns:c="http://schemas.openxmlformats.org/drawingml/2006/chart" xmlns:pic="http://schemas.openxmlformats.org/drawingml/2006/picture" xmlns:dgm="http://schemas.openxmlformats.org/drawingml/2006/diagram" id="38" name="Espace réservé du texte 6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5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74302" y="5249257"/>
            <a:ext cx="6014237" cy="483972"/>
          </a:xfr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rtl="0"/>
            <a:r>
              <a:rPr b="1" i="0" lang="ru-RU" smtId="4294967295" strike="noStrike" sz="20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Соблюдение этических правил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9" name="Espace réservé du texte 7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6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42954" y="5727333"/>
            <a:ext cx="5211467" cy="1568055"/>
          </a:xfr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rtl="0"/>
            <a:r>
              <a:rPr b="0" dirty="0" i="0" lang="ru-RU" smtId="4294967295" strike="noStrike" sz="16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Общественные слушания;</a:t>
            </a:r>
          </a:p>
          <a:p>
            <a:pPr indent="0" marL="0">
              <a:buNone/>
            </a:pPr>
            <a:endParaRPr dirty="0" lang="fr-FR" smtClean="0" sz="600">
              <a:effectLst/>
              <a:uFillTx/>
            </a:endParaRPr>
          </a:p>
          <a:p>
            <a:pPr rtl="0"/>
            <a:r>
              <a:rPr b="0" dirty="0" i="0" lang="ru-RU" smtId="4294967295" strike="noStrike" sz="16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Рекомендации;</a:t>
            </a:r>
          </a:p>
          <a:p>
            <a:pPr indent="0" marL="0">
              <a:buNone/>
            </a:pPr>
            <a:endParaRPr dirty="0" lang="fr-FR" smtClean="0" sz="600">
              <a:effectLst/>
              <a:uFillTx/>
            </a:endParaRPr>
          </a:p>
          <a:p>
            <a:pPr rtl="0"/>
            <a:r>
              <a:rPr b="0" dirty="0" i="0" lang="ru-RU" smtId="4294967295" strike="noStrike" sz="16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Санкции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9" name="Espace réservé du text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10146" y="1766702"/>
            <a:ext cx="10193347" cy="524591"/>
          </a:xfr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indent="0" marL="0" rtl="0">
              <a:buNone/>
            </a:pPr>
            <a:r>
              <a:rPr b="0" i="0" lang="ru-RU" smtId="4294967295" strike="noStrike" sz="28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ПОВЫШЕНИЕ ПРОЗРАЧНОСТИ ПРОЦЕССА ПРИНЯТИЯ РЕШЕНИЙ</a:t>
            </a:r>
          </a:p>
        </p:txBody>
      </p:sp>
      <p:cxnSp>
        <p:nvCxnSpPr>
          <p:cNvPr xmlns:c="http://schemas.openxmlformats.org/drawingml/2006/chart" xmlns:pic="http://schemas.openxmlformats.org/drawingml/2006/picture" xmlns:dgm="http://schemas.openxmlformats.org/drawingml/2006/diagram" id="20" name="Connecteur droit 19"/>
          <p:cNvCxnSpPr xmlns:c="http://schemas.openxmlformats.org/drawingml/2006/chart" xmlns:pic="http://schemas.openxmlformats.org/drawingml/2006/picture" xmlns:dgm="http://schemas.openxmlformats.org/drawingml/2006/diagram"/>
          <p:nvPr/>
        </p:nvCxnSpPr>
        <p:spPr xmlns:c="http://schemas.openxmlformats.org/drawingml/2006/chart" xmlns:pic="http://schemas.openxmlformats.org/drawingml/2006/picture" xmlns:dgm="http://schemas.openxmlformats.org/drawingml/2006/diagram">
          <a:xfrm>
            <a:off x="216873" y="1728142"/>
            <a:ext cx="7083629" cy="1369"/>
          </a:xfrm>
          <a:prstGeom prst="line">
            <a:avLst/>
          </a:prstGeom>
          <a:ln w="88900">
            <a:solidFill>
              <a:srgbClr val="1C307E"/>
            </a:solidFill>
          </a:ln>
          <a:effectLst/>
        </p:spPr>
        <p:style xmlns:c="http://schemas.openxmlformats.org/drawingml/2006/chart" xmlns:pic="http://schemas.openxmlformats.org/drawingml/2006/picture" xmlns:dgm="http://schemas.openxmlformats.org/drawingml/2006/diagram"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xmlns:c="http://schemas.openxmlformats.org/drawingml/2006/chart" xmlns:pic="http://schemas.openxmlformats.org/drawingml/2006/picture" xmlns:dgm="http://schemas.openxmlformats.org/drawingml/2006/diagram" id="2" name="Image 1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5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5354421" y="3057742"/>
            <a:ext cx="5241248" cy="3393707"/>
          </a:xfrm>
          <a:prstGeom prst="rect">
            <a:avLst/>
          </a:prstGeom>
          <a:effectLst/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/>
</p:sld>
</file>

<file path=ppt/slides/slide2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  <a:effectLst/>
      </p:grpSpPr>
      <p:pic>
        <p:nvPicPr>
          <p:cNvPr xmlns:c="http://schemas.openxmlformats.org/drawingml/2006/chart" xmlns:pic="http://schemas.openxmlformats.org/drawingml/2006/picture" xmlns:dgm="http://schemas.openxmlformats.org/drawingml/2006/diagram" id="11" name="Image 10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0" y="0"/>
            <a:ext cx="10684429" cy="7562849"/>
          </a:xfrm>
          <a:prstGeom prst="rect">
            <a:avLst/>
          </a:prstGeom>
          <a:effectLst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id="10" name="Image 9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8803510" y="6982786"/>
            <a:ext cx="1600200" cy="279400"/>
          </a:xfrm>
          <a:prstGeom prst="rect">
            <a:avLst/>
          </a:prstGeom>
          <a:effectLst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5" name="ZoneTexte 4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81522" y="2718224"/>
            <a:ext cx="10121383" cy="1098377"/>
          </a:xfrm>
          <a:prstGeom prst="rect">
            <a:avLst/>
          </a:prstGeom>
          <a:noFill/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pPr algn="ctr" rtl="0"/>
            <a:r>
              <a:rPr b="0" cap="all" i="0" lang="ru-RU" smtId="4294967295" sz="2200" u="none">
                <a:solidFill>
                  <a:srgbClr val="FF0000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WWW.HATVP.FR </a:t>
            </a:r>
          </a:p>
          <a:p>
            <a:pPr algn="ctr" rtl="0"/>
            <a:r>
              <a:rPr b="0" cap="all" i="0" lang="ru-RU" smtId="4294967295" sz="2200" u="none">
                <a:solidFill>
                  <a:srgbClr val="FF0000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&amp; </a:t>
            </a:r>
          </a:p>
          <a:p>
            <a:pPr algn="ctr" rtl="0"/>
            <a:r>
              <a:rPr b="0" cap="all" i="0" lang="ru-RU" smtId="4294967295" sz="2200" u="none">
                <a:solidFill>
                  <a:srgbClr val="FF0000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www.hatvp.fr/en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9" name="ZoneTexte 8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81521" y="4919756"/>
            <a:ext cx="10121383" cy="320360"/>
          </a:xfrm>
          <a:prstGeom prst="rect">
            <a:avLst/>
          </a:prstGeom>
          <a:noFill/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pPr algn="ctr" rtl="0"/>
            <a:r>
              <a:rPr b="0" cap="all" i="0" lang="ru-RU" smtId="4294967295" sz="1500" u="none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москва, 5 июня 2018 г.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/>
</p:sld>
</file>

<file path=ppt/slides/slide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  <a:effectLst/>
      </p:grpSpPr>
      <p:sp>
        <p:nvSpPr>
          <p:cNvPr xmlns:c="http://schemas.openxmlformats.org/drawingml/2006/chart" xmlns:pic="http://schemas.openxmlformats.org/drawingml/2006/picture" xmlns:dgm="http://schemas.openxmlformats.org/drawingml/2006/diagram" id="3" name="Espace réservé du texte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96332" y="1524481"/>
            <a:ext cx="9489403" cy="769937"/>
          </a:xfr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rtl="0"/>
            <a:r>
              <a:rPr b="1" dirty="0" i="0" lang="ru-RU" smtId="4294967295" strike="noStrike" sz="2400" u="none">
                <a:solidFill>
                  <a:srgbClr val="E21523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НЕЗАВИСИМЫЙ АДМИНИСТРАТИВНЫЙ ОРГАН</a:t>
            </a: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id="16" name="Image 15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372269" y="613301"/>
            <a:ext cx="3314700" cy="428625"/>
          </a:xfrm>
          <a:prstGeom prst="rect">
            <a:avLst/>
          </a:prstGeom>
          <a:effectLst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id="19" name="Image 18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4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296332" y="292101"/>
            <a:ext cx="10121900" cy="1384300"/>
          </a:xfrm>
          <a:prstGeom prst="rect">
            <a:avLst/>
          </a:prstGeom>
          <a:effectLst/>
        </p:spPr>
      </p:pic>
      <p:pic>
        <p:nvPicPr>
          <p:cNvPr xmlns:c="http://schemas.openxmlformats.org/drawingml/2006/chart" xmlns:pic="http://schemas.openxmlformats.org/drawingml/2006/picture" xmlns:dgm="http://schemas.openxmlformats.org/drawingml/2006/diagram" id="4" name="Image 3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5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1017142" y="2239766"/>
            <a:ext cx="8548098" cy="5208998"/>
          </a:xfrm>
          <a:prstGeom prst="rect">
            <a:avLst/>
          </a:prstGeom>
          <a:effectLst/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/>
</p:sld>
</file>

<file path=ppt/slides/slide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  <a:effectLst/>
      </p:grpSpPr>
      <p:sp>
        <p:nvSpPr>
          <p:cNvPr xmlns:c="http://schemas.openxmlformats.org/drawingml/2006/chart" xmlns:pic="http://schemas.openxmlformats.org/drawingml/2006/picture" xmlns:dgm="http://schemas.openxmlformats.org/drawingml/2006/diagram" id="10" name="Espace réservé du texte 9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67727" y="954072"/>
            <a:ext cx="752944" cy="764126"/>
          </a:xfr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rtl="0"/>
            <a:r>
              <a:rPr b="1" i="0" lang="ru-RU" smtId="4294967295" strike="noStrike" sz="38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01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1" name="Espace réservé du texte 10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253659" y="761522"/>
            <a:ext cx="8369311" cy="764126"/>
          </a:xfr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rtl="0"/>
            <a:r>
              <a:rPr b="1" dirty="0" i="0" lang="ru-RU" smtId="4294967295" strike="noStrike" sz="28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Получение более четкой картины государственных должностных лиц</a:t>
            </a:r>
          </a:p>
        </p:txBody>
      </p:sp>
      <p:cxnSp>
        <p:nvCxnSpPr>
          <p:cNvPr xmlns:c="http://schemas.openxmlformats.org/drawingml/2006/chart" xmlns:pic="http://schemas.openxmlformats.org/drawingml/2006/picture" xmlns:dgm="http://schemas.openxmlformats.org/drawingml/2006/diagram" id="13" name="Connecteur droit 12"/>
          <p:cNvCxnSpPr xmlns:c="http://schemas.openxmlformats.org/drawingml/2006/chart" xmlns:pic="http://schemas.openxmlformats.org/drawingml/2006/picture" xmlns:dgm="http://schemas.openxmlformats.org/drawingml/2006/diagram"/>
          <p:nvPr/>
        </p:nvCxnSpPr>
        <p:spPr xmlns:c="http://schemas.openxmlformats.org/drawingml/2006/chart" xmlns:pic="http://schemas.openxmlformats.org/drawingml/2006/picture" xmlns:dgm="http://schemas.openxmlformats.org/drawingml/2006/diagram">
          <a:xfrm>
            <a:off x="367727" y="2064794"/>
            <a:ext cx="7120114" cy="0"/>
          </a:xfrm>
          <a:prstGeom prst="line">
            <a:avLst/>
          </a:prstGeom>
          <a:ln w="88900">
            <a:solidFill>
              <a:srgbClr val="1C307E"/>
            </a:solidFill>
          </a:ln>
          <a:effectLst/>
        </p:spPr>
        <p:style xmlns:c="http://schemas.openxmlformats.org/drawingml/2006/chart" xmlns:pic="http://schemas.openxmlformats.org/drawingml/2006/picture" xmlns:dgm="http://schemas.openxmlformats.org/drawingml/2006/diagram"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xmlns:c="http://schemas.openxmlformats.org/drawingml/2006/chart" xmlns:pic="http://schemas.openxmlformats.org/drawingml/2006/picture" xmlns:dgm="http://schemas.openxmlformats.org/drawingml/2006/diagram" id="5" name="Image 4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287866" y="2882899"/>
            <a:ext cx="10121900" cy="4356100"/>
          </a:xfrm>
          <a:prstGeom prst="rect">
            <a:avLst/>
          </a:prstGeom>
          <a:effectLst/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/>
</p:sld>
</file>

<file path=ppt/slides/slide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  <a:effectLst/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0" name="Rectangle à coins arrondis 19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059078" y="2394408"/>
            <a:ext cx="8240497" cy="386499"/>
          </a:xfrm>
          <a:prstGeom prst="roundRect">
            <a:avLst/>
          </a:prstGeom>
          <a:solidFill>
            <a:srgbClr val="9AB1DD"/>
          </a:solidFill>
          <a:ln>
            <a:noFill/>
          </a:ln>
          <a:effectLst/>
        </p:spPr>
        <p:style xmlns:c="http://schemas.openxmlformats.org/drawingml/2006/chart" xmlns:pic="http://schemas.openxmlformats.org/drawingml/2006/picture" xmlns:dgm="http://schemas.openxmlformats.org/drawingml/2006/diagram"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 xmlns:c="http://schemas.openxmlformats.org/drawingml/2006/chart" xmlns:pic="http://schemas.openxmlformats.org/drawingml/2006/picture" xmlns:dgm="http://schemas.openxmlformats.org/drawingml/2006/diagram">
          <a:bodyPr anchor="ctr" rtlCol="0"/>
          <a:lstStyle/>
          <a:p>
            <a:pPr algn="ctr" defTabSz="414538" rtl="0"/>
            <a:r>
              <a:rPr b="0" i="0" lang="ru-RU" smtId="4294967295" strike="noStrike" sz="20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Предварительная проверка будущих членов Правительства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3" name="Espace réservé du texte 1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3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49810" y="1793971"/>
            <a:ext cx="9049765" cy="490537"/>
          </a:xfr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rtl="0"/>
            <a:r>
              <a:rPr b="1" dirty="0" i="0" lang="ru-RU" smtId="4294967295" strike="noStrike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ЧЛЕНЫ КАБИНЕТА ПРОВЕРКИ НА БЛАГОНАДЕЖНОСТЬ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1" name="Rectangle à coins arrondis 20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059078" y="2977406"/>
            <a:ext cx="4125664" cy="390835"/>
          </a:xfrm>
          <a:prstGeom prst="roundRect">
            <a:avLst/>
          </a:prstGeom>
          <a:solidFill>
            <a:srgbClr val="9AB1DD"/>
          </a:solidFill>
          <a:ln>
            <a:noFill/>
          </a:ln>
          <a:effectLst/>
        </p:spPr>
        <p:style xmlns:c="http://schemas.openxmlformats.org/drawingml/2006/chart" xmlns:pic="http://schemas.openxmlformats.org/drawingml/2006/picture" xmlns:dgm="http://schemas.openxmlformats.org/drawingml/2006/diagram"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 xmlns:c="http://schemas.openxmlformats.org/drawingml/2006/chart" xmlns:pic="http://schemas.openxmlformats.org/drawingml/2006/picture" xmlns:dgm="http://schemas.openxmlformats.org/drawingml/2006/diagram">
          <a:bodyPr anchor="ctr" rtlCol="0"/>
          <a:lstStyle/>
          <a:p>
            <a:pPr algn="ctr" defTabSz="414538" rtl="0"/>
            <a:r>
              <a:rPr b="0" i="0" lang="ru-RU" smtId="4294967295" strike="noStrike" sz="20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Налоговая декларация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2" name="Rectangle à coins arrondis 21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382705" y="2977406"/>
            <a:ext cx="3916870" cy="390835"/>
          </a:xfrm>
          <a:prstGeom prst="roundRect">
            <a:avLst/>
          </a:prstGeom>
          <a:solidFill>
            <a:srgbClr val="9AB1DD"/>
          </a:solidFill>
          <a:ln>
            <a:noFill/>
          </a:ln>
          <a:effectLst/>
        </p:spPr>
        <p:style xmlns:c="http://schemas.openxmlformats.org/drawingml/2006/chart" xmlns:pic="http://schemas.openxmlformats.org/drawingml/2006/picture" xmlns:dgm="http://schemas.openxmlformats.org/drawingml/2006/diagram"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 xmlns:c="http://schemas.openxmlformats.org/drawingml/2006/chart" xmlns:pic="http://schemas.openxmlformats.org/drawingml/2006/picture" xmlns:dgm="http://schemas.openxmlformats.org/drawingml/2006/diagram">
          <a:bodyPr anchor="ctr" rtlCol="0"/>
          <a:lstStyle/>
          <a:p>
            <a:pPr algn="ctr" defTabSz="414538" rtl="0"/>
            <a:r>
              <a:rPr b="0" i="0" lang="ru-RU" smtId="4294967295" strike="noStrike" sz="20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Р</a:t>
            </a:r>
            <a:r>
              <a:rPr b="0" i="0" lang="ru-RU" smtId="4294967295" strike="noStrike" sz="20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а</a:t>
            </a:r>
            <a:r>
              <a:rPr b="0" i="0" lang="ru-RU" smtId="4294967295" strike="noStrike" sz="20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с</a:t>
            </a:r>
            <a:r>
              <a:rPr b="0" i="0" lang="ru-RU" smtId="4294967295" strike="noStrike" sz="20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к</a:t>
            </a:r>
            <a:r>
              <a:rPr b="0" i="0" lang="ru-RU" smtId="4294967295" strike="noStrike" sz="20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р</a:t>
            </a:r>
            <a:r>
              <a:rPr b="0" i="0" lang="ru-RU" smtId="4294967295" strike="noStrike" sz="20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ы</a:t>
            </a:r>
            <a:r>
              <a:rPr b="0" i="0" lang="ru-RU" smtId="4294967295" strike="noStrike" sz="20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т</a:t>
            </a:r>
            <a:r>
              <a:rPr b="0" i="0" lang="ru-RU" smtId="4294967295" strike="noStrike" sz="20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и</a:t>
            </a:r>
            <a:r>
              <a:rPr b="0" i="0" lang="ru-RU" smtId="4294967295" strike="noStrike" sz="20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е</a:t>
            </a:r>
            <a:r>
              <a:rPr b="0" i="0" lang="ru-RU" smtId="4294967295" strike="noStrike" sz="20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 </a:t>
            </a:r>
            <a:r>
              <a:rPr b="0" i="0" lang="ru-RU" smtId="4294967295" strike="noStrike" sz="20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и</a:t>
            </a:r>
            <a:r>
              <a:rPr b="0" i="0" lang="ru-RU" smtId="4294967295" strike="noStrike" sz="20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н</a:t>
            </a:r>
            <a:r>
              <a:rPr b="0" i="0" lang="ru-RU" smtId="4294967295" strike="noStrike" sz="20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т</a:t>
            </a:r>
            <a:r>
              <a:rPr b="0" i="0" lang="ru-RU" smtId="4294967295" strike="noStrike" sz="20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е</a:t>
            </a:r>
            <a:r>
              <a:rPr b="0" i="0" lang="ru-RU" smtId="4294967295" strike="noStrike" sz="20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р</a:t>
            </a:r>
            <a:r>
              <a:rPr b="0" i="0" lang="ru-RU" smtId="4294967295" strike="noStrike" sz="20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е</a:t>
            </a:r>
            <a:r>
              <a:rPr b="0" i="0" lang="ru-RU" smtId="4294967295" strike="noStrike" sz="20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с</a:t>
            </a:r>
            <a:r>
              <a:rPr b="0" i="0" lang="ru-RU" smtId="4294967295" strike="noStrike" sz="20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о</a:t>
            </a:r>
            <a:r>
              <a:rPr b="0" i="0" lang="ru-RU" smtId="4294967295" strike="noStrike" sz="20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в</a:t>
            </a:r>
            <a:r>
              <a:rPr b="0" i="0" lang="ru-RU" smtId="4294967295" strike="noStrike" sz="20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/>
            </a: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descr="Résultat de recherche d'images pour &quot;photo du gouvernement philippe II&quot;" id="1026" name="Picture 2"/>
          <p:cNvPicPr xmlns:c="http://schemas.openxmlformats.org/drawingml/2006/chart" xmlns:pic="http://schemas.openxmlformats.org/drawingml/2006/picture" xmlns:dgm="http://schemas.openxmlformats.org/drawingml/2006/diagram">
            <a:picLocks noChangeArrowheads="1"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1409200" y="3564740"/>
            <a:ext cx="7551083" cy="3775542"/>
          </a:xfrm>
          <a:prstGeom prst="rect">
            <a:avLst/>
          </a:prstGeom>
          <a:noFill/>
          <a:effectLst/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/>
</p:sld>
</file>

<file path=ppt/slides/slide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  <a:effectLst/>
      </p:grpSpPr>
      <p:pic>
        <p:nvPicPr>
          <p:cNvPr xmlns:c="http://schemas.openxmlformats.org/drawingml/2006/chart" xmlns:pic="http://schemas.openxmlformats.org/drawingml/2006/picture" xmlns:dgm="http://schemas.openxmlformats.org/drawingml/2006/diagram" id="27" name="Image 26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194957" y="176403"/>
            <a:ext cx="10121900" cy="1384300"/>
          </a:xfrm>
          <a:prstGeom prst="rect">
            <a:avLst/>
          </a:prstGeom>
          <a:effectLst/>
        </p:spPr>
      </p:pic>
      <p:sp>
        <p:nvSpPr>
          <p:cNvPr xmlns:c="http://schemas.openxmlformats.org/drawingml/2006/chart" xmlns:pic="http://schemas.openxmlformats.org/drawingml/2006/picture" xmlns:dgm="http://schemas.openxmlformats.org/drawingml/2006/diagram" id="28" name="Espace réservé du texte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94957" y="1560703"/>
            <a:ext cx="8698672" cy="618601"/>
          </a:xfr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rtl="0"/>
            <a:r>
              <a:rPr b="1" cap="none" dirty="0" i="0" lang="ru-RU" smtId="4294967295" sz="2400" u="none">
                <a:solidFill>
                  <a:srgbClr val="E21523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ЦЕЛЕНАПРАВЛЕННЫЙ, НО РАСШИРЯЮЩИЙСЯ ОХВАТ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5" name="Rectangle à coins arrondis 14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319953" y="3196805"/>
            <a:ext cx="4936236" cy="49548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 xmlns:c="http://schemas.openxmlformats.org/drawingml/2006/chart" xmlns:pic="http://schemas.openxmlformats.org/drawingml/2006/picture" xmlns:dgm="http://schemas.openxmlformats.org/drawingml/2006/diagram"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 xmlns:c="http://schemas.openxmlformats.org/drawingml/2006/chart" xmlns:pic="http://schemas.openxmlformats.org/drawingml/2006/picture" xmlns:dgm="http://schemas.openxmlformats.org/drawingml/2006/diagram">
          <a:bodyPr anchor="ctr" rtlCol="0"/>
          <a:lstStyle/>
          <a:p>
            <a:pPr algn="ctr" rtl="0"/>
            <a:r>
              <a:rPr b="1" dirty="0" err="1" i="0" lang="ru-RU" smtId="4294967295" strike="noStrike" sz="16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ea typeface="Arial"/>
                <a:cs typeface="Arial"/>
              </a:rPr>
              <a:t>Неизбираемые</a:t>
            </a:r>
            <a:r>
              <a:rPr b="1" dirty="0" i="0" lang="ru-RU" smtId="4294967295" strike="noStrike" sz="16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ea typeface="Arial"/>
                <a:cs typeface="Arial"/>
              </a:rPr>
              <a:t> государственные  должностные лица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0" name="Rectangle à coins arrondis 19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5323840" y="3874388"/>
            <a:ext cx="4936236" cy="3445735"/>
          </a:xfrm>
          <a:prstGeom prst="roundRect">
            <a:avLst/>
          </a:prstGeom>
          <a:solidFill>
            <a:srgbClr val="9AB1DD"/>
          </a:solidFill>
          <a:ln>
            <a:noFill/>
          </a:ln>
          <a:effectLst/>
        </p:spPr>
        <p:style xmlns:c="http://schemas.openxmlformats.org/drawingml/2006/chart" xmlns:pic="http://schemas.openxmlformats.org/drawingml/2006/picture" xmlns:dgm="http://schemas.openxmlformats.org/drawingml/2006/diagram"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 xmlns:c="http://schemas.openxmlformats.org/drawingml/2006/chart" xmlns:pic="http://schemas.openxmlformats.org/drawingml/2006/picture" xmlns:dgm="http://schemas.openxmlformats.org/drawingml/2006/diagram">
          <a:bodyPr anchor="ctr" rtlCol="0"/>
          <a:lstStyle/>
          <a:p>
            <a:pPr algn="ctr" rtl="0"/>
            <a:r>
              <a:rPr b="1" dirty="0" i="0" lang="ru-RU" smtId="4294967295" strike="noStrike" sz="18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Советники кабинета</a:t>
            </a:r>
          </a:p>
          <a:p>
            <a:pPr algn="ctr"/>
            <a:endParaRPr b="1" dirty="0" lang="fr-FR" smtClean="0" sz="800">
              <a:solidFill>
                <a:srgbClr val="1C307E"/>
              </a:solidFill>
              <a:effectLst/>
              <a:uFillTx/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ctr" rtl="0"/>
            <a:r>
              <a:rPr b="1" dirty="0" i="0" lang="ru-RU" smtId="4294967295" strike="noStrike" sz="18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 Члены независимых административных органов</a:t>
            </a:r>
          </a:p>
          <a:p>
            <a:pPr algn="ctr"/>
            <a:endParaRPr b="1" dirty="0" lang="fr-FR" smtClean="0" sz="800">
              <a:solidFill>
                <a:srgbClr val="1C307E"/>
              </a:solidFill>
              <a:effectLst/>
              <a:uFillTx/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ctr" rtl="0"/>
            <a:r>
              <a:rPr b="1" dirty="0" i="0" lang="ru-RU" smtId="4294967295" strike="noStrike" sz="18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Государственные должностные лица, выдвинутые в Совете министров</a:t>
            </a:r>
          </a:p>
          <a:p>
            <a:pPr algn="ctr"/>
            <a:endParaRPr b="1" dirty="0" lang="fr-FR" smtClean="0" sz="600">
              <a:solidFill>
                <a:srgbClr val="1C307E"/>
              </a:solidFill>
              <a:effectLst/>
              <a:uFillTx/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ctr" rtl="0"/>
            <a:r>
              <a:rPr b="1" dirty="0" i="0" lang="ru-RU" smtId="4294967295" strike="noStrike" sz="18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Высокоуровневые государственные служащие</a:t>
            </a:r>
          </a:p>
          <a:p>
            <a:pPr algn="ctr"/>
            <a:endParaRPr b="1" dirty="0" lang="fr-FR" smtClean="0" sz="800">
              <a:solidFill>
                <a:srgbClr val="1C307E"/>
              </a:solidFill>
              <a:effectLst/>
              <a:uFillTx/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ctr" rtl="0"/>
            <a:r>
              <a:rPr b="1" dirty="0" i="0" lang="ru-RU" smtId="4294967295" strike="noStrike" sz="18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Руководители общественных организаций</a:t>
            </a:r>
          </a:p>
          <a:p>
            <a:pPr algn="ctr"/>
            <a:endParaRPr b="1" dirty="0" lang="fr-FR" sz="800">
              <a:solidFill>
                <a:srgbClr val="1C307E"/>
              </a:solidFill>
              <a:effectLst/>
              <a:uFillTx/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ctr" rtl="0"/>
            <a:r>
              <a:rPr b="1" dirty="0" i="0" lang="ru-RU" smtId="4294967295" strike="noStrike" sz="18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Члены Высшего совета юстиции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3" name="Rectangle à coins arrondis 12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95379" y="3196806"/>
            <a:ext cx="4572862" cy="49548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 xmlns:c="http://schemas.openxmlformats.org/drawingml/2006/chart" xmlns:pic="http://schemas.openxmlformats.org/drawingml/2006/picture" xmlns:dgm="http://schemas.openxmlformats.org/drawingml/2006/diagram"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 xmlns:c="http://schemas.openxmlformats.org/drawingml/2006/chart" xmlns:pic="http://schemas.openxmlformats.org/drawingml/2006/picture" xmlns:dgm="http://schemas.openxmlformats.org/drawingml/2006/diagram">
          <a:bodyPr anchor="ctr" rtlCol="0"/>
          <a:lstStyle/>
          <a:p>
            <a:pPr algn="ctr" rtl="0"/>
            <a:r>
              <a:rPr b="1" i="0" lang="ru-RU" smtId="4294967295" strike="noStrike" sz="20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ea typeface="Arial"/>
                <a:cs typeface="Arial"/>
              </a:rPr>
              <a:t>Избранные представители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23" name="Rectangle à coins arrondis 22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95379" y="3874388"/>
            <a:ext cx="4572861" cy="3445735"/>
          </a:xfrm>
          <a:prstGeom prst="roundRect">
            <a:avLst/>
          </a:prstGeom>
          <a:solidFill>
            <a:srgbClr val="9AB1DD"/>
          </a:solidFill>
          <a:ln>
            <a:noFill/>
          </a:ln>
          <a:effectLst/>
        </p:spPr>
        <p:style xmlns:c="http://schemas.openxmlformats.org/drawingml/2006/chart" xmlns:pic="http://schemas.openxmlformats.org/drawingml/2006/picture" xmlns:dgm="http://schemas.openxmlformats.org/drawingml/2006/diagram"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 xmlns:c="http://schemas.openxmlformats.org/drawingml/2006/chart" xmlns:pic="http://schemas.openxmlformats.org/drawingml/2006/picture" xmlns:dgm="http://schemas.openxmlformats.org/drawingml/2006/diagram">
          <a:bodyPr anchor="ctr" rtlCol="0"/>
          <a:lstStyle/>
          <a:p>
            <a:pPr algn="ctr" rtl="0"/>
            <a:r>
              <a:rPr b="1" dirty="0" i="0" lang="ru-RU" smtId="4294967295" strike="noStrike" sz="18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Члены правительства</a:t>
            </a:r>
          </a:p>
          <a:p>
            <a:pPr algn="ctr"/>
            <a:endParaRPr b="1" dirty="0" lang="fr-FR" smtClean="0" sz="800">
              <a:solidFill>
                <a:srgbClr val="1C307E"/>
              </a:solidFill>
              <a:effectLst/>
              <a:uFillTx/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ctr" rtl="0"/>
            <a:r>
              <a:rPr b="1" dirty="0" i="0" lang="ru-RU" smtId="4294967295" strike="noStrike" sz="18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Члены Парламента</a:t>
            </a:r>
          </a:p>
          <a:p>
            <a:pPr algn="ctr"/>
            <a:endParaRPr b="1" dirty="0" lang="fr-FR" smtClean="0" sz="800">
              <a:solidFill>
                <a:srgbClr val="1C307E"/>
              </a:solidFill>
              <a:effectLst/>
              <a:uFillTx/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ctr" rtl="0"/>
            <a:r>
              <a:rPr b="1" dirty="0" i="0" lang="ru-RU" smtId="4294967295" strike="noStrike" sz="18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Французские члены Европейского парламента</a:t>
            </a:r>
          </a:p>
          <a:p>
            <a:pPr algn="ctr"/>
            <a:endParaRPr b="1" dirty="0" lang="fr-FR" sz="800">
              <a:solidFill>
                <a:srgbClr val="1C307E"/>
              </a:solidFill>
              <a:effectLst/>
              <a:uFillTx/>
              <a:latin charset="0" panose="020B0604020202020204" pitchFamily="34" typeface="Arial"/>
              <a:cs charset="0" panose="020B0604020202020204" pitchFamily="34" typeface="Arial"/>
            </a:endParaRPr>
          </a:p>
          <a:p>
            <a:pPr algn="ctr" rtl="0"/>
            <a:r>
              <a:rPr b="1" dirty="0" i="0" lang="ru-RU" smtId="4294967295" strike="noStrike" sz="18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Лучшие местные избранные государственные должностные лица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8" name="Rectangle à coins arrondis 7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91491" y="2519224"/>
            <a:ext cx="9864698" cy="495484"/>
          </a:xfrm>
          <a:prstGeom prst="roundRect">
            <a:avLst/>
          </a:prstGeom>
          <a:ln>
            <a:solidFill>
              <a:srgbClr val="E21523"/>
            </a:solidFill>
          </a:ln>
          <a:effectLst/>
        </p:spPr>
        <p:style xmlns:c="http://schemas.openxmlformats.org/drawingml/2006/chart" xmlns:pic="http://schemas.openxmlformats.org/drawingml/2006/picture" xmlns:dgm="http://schemas.openxmlformats.org/drawingml/2006/diagram"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 xmlns:c="http://schemas.openxmlformats.org/drawingml/2006/chart" xmlns:pic="http://schemas.openxmlformats.org/drawingml/2006/picture" xmlns:dgm="http://schemas.openxmlformats.org/drawingml/2006/diagram">
          <a:bodyPr anchor="ctr" rtlCol="0"/>
          <a:lstStyle/>
          <a:p>
            <a:pPr algn="ctr" rtl="0"/>
            <a:r>
              <a:rPr b="1" dirty="0" i="0" lang="ru-RU" smtId="4294967295" strike="noStrike" sz="1600" u="none">
                <a:solidFill>
                  <a:srgbClr val="E21523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ea typeface="Arial"/>
                <a:cs typeface="Arial"/>
              </a:rPr>
              <a:t>15 800 ВЫСОКОПОСТАВЛЕННЫХ ФРАНЦУЗСКИХ ГОСУДАРСТВЕННЫХ ДОЛЖНОСТНЫХ ЛИЦ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/>
</p:sld>
</file>

<file path=ppt/slides/slide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  <a:effectLst/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Rectangle à coins arrondis 1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482834" y="2933344"/>
            <a:ext cx="2267721" cy="1618748"/>
          </a:xfrm>
          <a:prstGeom prst="roundRect">
            <a:avLst/>
          </a:prstGeom>
          <a:solidFill>
            <a:srgbClr val="9AB1DD"/>
          </a:solidFill>
          <a:ln>
            <a:noFill/>
          </a:ln>
          <a:effectLst/>
        </p:spPr>
        <p:style xmlns:c="http://schemas.openxmlformats.org/drawingml/2006/chart" xmlns:pic="http://schemas.openxmlformats.org/drawingml/2006/picture" xmlns:dgm="http://schemas.openxmlformats.org/drawingml/2006/diagram"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 xmlns:c="http://schemas.openxmlformats.org/drawingml/2006/chart" xmlns:pic="http://schemas.openxmlformats.org/drawingml/2006/picture" xmlns:dgm="http://schemas.openxmlformats.org/drawingml/2006/diagram">
          <a:bodyPr anchor="ctr" rtlCol="0"/>
          <a:lstStyle/>
          <a:p>
            <a:pPr algn="ctr" defTabSz="414538" rtl="0"/>
            <a:r>
              <a:rPr b="1" i="0" lang="ru-RU" smtId="4294967295" strike="noStrike" sz="19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Активы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Rectangle à coins arrondis 2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995499" y="2933344"/>
            <a:ext cx="5262378" cy="519230"/>
          </a:xfrm>
          <a:prstGeom prst="roundRect">
            <a:avLst/>
          </a:prstGeom>
          <a:solidFill>
            <a:srgbClr val="9AB1DD"/>
          </a:solidFill>
          <a:ln>
            <a:noFill/>
          </a:ln>
          <a:effectLst/>
        </p:spPr>
        <p:style xmlns:c="http://schemas.openxmlformats.org/drawingml/2006/chart" xmlns:pic="http://schemas.openxmlformats.org/drawingml/2006/picture" xmlns:dgm="http://schemas.openxmlformats.org/drawingml/2006/diagram"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 xmlns:c="http://schemas.openxmlformats.org/drawingml/2006/chart" xmlns:pic="http://schemas.openxmlformats.org/drawingml/2006/picture" xmlns:dgm="http://schemas.openxmlformats.org/drawingml/2006/diagram">
          <a:bodyPr anchor="ctr" rtlCol="0"/>
          <a:lstStyle/>
          <a:p>
            <a:pPr algn="ctr" defTabSz="414538" rtl="0"/>
            <a:r>
              <a:rPr b="1" dirty="0" i="0" lang="ru-RU" smtId="4294967295" strike="noStrike" sz="18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Отображение</a:t>
            </a:r>
            <a:r>
              <a:rPr b="0" dirty="0" i="0" lang="ru-RU" smtId="4294967295" strike="noStrike" sz="18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 того, чем владеет декларант, в том числе за рубежом: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Rectangle à coins arrondis 3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023155" y="3613980"/>
            <a:ext cx="2777366" cy="938111"/>
          </a:xfrm>
          <a:prstGeom prst="roundRect">
            <a:avLst/>
          </a:prstGeom>
          <a:solidFill>
            <a:srgbClr val="9AB1DD"/>
          </a:solidFill>
          <a:ln>
            <a:noFill/>
          </a:ln>
          <a:effectLst/>
        </p:spPr>
        <p:style xmlns:c="http://schemas.openxmlformats.org/drawingml/2006/chart" xmlns:pic="http://schemas.openxmlformats.org/drawingml/2006/picture" xmlns:dgm="http://schemas.openxmlformats.org/drawingml/2006/diagram"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 xmlns:c="http://schemas.openxmlformats.org/drawingml/2006/chart" xmlns:pic="http://schemas.openxmlformats.org/drawingml/2006/picture" xmlns:dgm="http://schemas.openxmlformats.org/drawingml/2006/diagram">
          <a:bodyPr anchor="ctr" rtlCol="0"/>
          <a:lstStyle/>
          <a:p>
            <a:pPr algn="ctr" defTabSz="414538" rtl="0"/>
            <a:r>
              <a:rPr b="0" dirty="0" i="0" lang="ru-RU" smtId="4294967295" strike="noStrike" sz="14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- Недвижимое имущество, </a:t>
            </a:r>
          </a:p>
          <a:p>
            <a:pPr algn="ctr" defTabSz="414538" rtl="0"/>
            <a:r>
              <a:rPr b="0" dirty="0" i="0" lang="ru-RU" smtId="4294967295" strike="noStrike" sz="14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- Финансовые инвестиции,</a:t>
            </a:r>
          </a:p>
          <a:p>
            <a:pPr algn="ctr" defTabSz="414538" rtl="0"/>
            <a:r>
              <a:rPr b="0" dirty="0" i="0" lang="ru-RU" smtId="4294967295" strike="noStrike" sz="14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- Банковские счета и т. д.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Rectangle à coins arrondis 4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855831" y="3613981"/>
            <a:ext cx="2402046" cy="938110"/>
          </a:xfrm>
          <a:prstGeom prst="roundRect">
            <a:avLst/>
          </a:prstGeom>
          <a:solidFill>
            <a:srgbClr val="9AB1DD"/>
          </a:solidFill>
          <a:ln>
            <a:noFill/>
          </a:ln>
          <a:effectLst/>
        </p:spPr>
        <p:style xmlns:c="http://schemas.openxmlformats.org/drawingml/2006/chart" xmlns:pic="http://schemas.openxmlformats.org/drawingml/2006/picture" xmlns:dgm="http://schemas.openxmlformats.org/drawingml/2006/diagram"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 xmlns:c="http://schemas.openxmlformats.org/drawingml/2006/chart" xmlns:pic="http://schemas.openxmlformats.org/drawingml/2006/picture" xmlns:dgm="http://schemas.openxmlformats.org/drawingml/2006/diagram">
          <a:bodyPr anchor="ctr" rtlCol="0"/>
          <a:lstStyle/>
          <a:p>
            <a:pPr algn="ctr" defTabSz="414538" rtl="0"/>
            <a:r>
              <a:rPr b="0" i="0" lang="ru-RU" smtId="4294967295" strike="noStrike" sz="14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- Доход </a:t>
            </a:r>
          </a:p>
          <a:p>
            <a:pPr algn="ctr" defTabSz="414538" rtl="0"/>
            <a:r>
              <a:rPr b="0" i="0" lang="ru-RU" smtId="4294967295" strike="noStrike" sz="14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- Кредиты и задолженность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9" name="Rectangle à coins arrondis 8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482834" y="4892170"/>
            <a:ext cx="2267721" cy="1769398"/>
          </a:xfrm>
          <a:prstGeom prst="roundRect">
            <a:avLst/>
          </a:prstGeom>
          <a:solidFill>
            <a:srgbClr val="9AB1DD"/>
          </a:solidFill>
          <a:ln>
            <a:noFill/>
          </a:ln>
          <a:effectLst/>
        </p:spPr>
        <p:style xmlns:c="http://schemas.openxmlformats.org/drawingml/2006/chart" xmlns:pic="http://schemas.openxmlformats.org/drawingml/2006/picture" xmlns:dgm="http://schemas.openxmlformats.org/drawingml/2006/diagram"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 xmlns:c="http://schemas.openxmlformats.org/drawingml/2006/chart" xmlns:pic="http://schemas.openxmlformats.org/drawingml/2006/picture" xmlns:dgm="http://schemas.openxmlformats.org/drawingml/2006/diagram">
          <a:bodyPr anchor="ctr" rtlCol="0"/>
          <a:lstStyle/>
          <a:p>
            <a:pPr algn="ctr" defTabSz="414538" rtl="0"/>
            <a:r>
              <a:rPr b="1" i="0" lang="ru-RU" smtId="4294967295" strike="noStrike" sz="19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Интересы и деятельность 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3" name="Rectangle à coins arrondis 12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031900" y="4892169"/>
            <a:ext cx="5262377" cy="439848"/>
          </a:xfrm>
          <a:prstGeom prst="roundRect">
            <a:avLst/>
          </a:prstGeom>
          <a:solidFill>
            <a:srgbClr val="9AB1DD"/>
          </a:solidFill>
          <a:ln>
            <a:noFill/>
          </a:ln>
          <a:effectLst/>
        </p:spPr>
        <p:style xmlns:c="http://schemas.openxmlformats.org/drawingml/2006/chart" xmlns:pic="http://schemas.openxmlformats.org/drawingml/2006/picture" xmlns:dgm="http://schemas.openxmlformats.org/drawingml/2006/diagram"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 xmlns:c="http://schemas.openxmlformats.org/drawingml/2006/chart" xmlns:pic="http://schemas.openxmlformats.org/drawingml/2006/picture" xmlns:dgm="http://schemas.openxmlformats.org/drawingml/2006/diagram">
          <a:bodyPr anchor="ctr" rtlCol="0"/>
          <a:lstStyle/>
          <a:p>
            <a:pPr algn="ctr" defTabSz="414538" rtl="0"/>
            <a:r>
              <a:rPr b="0" dirty="0" i="0" lang="ru-RU" smtId="4294967295" strike="noStrike" sz="19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Вся </a:t>
            </a:r>
            <a:r>
              <a:rPr b="1" dirty="0" i="0" lang="ru-RU" smtId="4294967295" strike="noStrike" sz="19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информация</a:t>
            </a:r>
            <a:r>
              <a:rPr b="0" dirty="0" i="0" lang="ru-RU" smtId="4294967295" strike="noStrike" sz="19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, относящаяся к: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4" name="Rectangle à coins arrondis 13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023155" y="5493422"/>
            <a:ext cx="2777366" cy="1168146"/>
          </a:xfrm>
          <a:prstGeom prst="roundRect">
            <a:avLst/>
          </a:prstGeom>
          <a:solidFill>
            <a:srgbClr val="9AB1DD"/>
          </a:solidFill>
          <a:ln>
            <a:noFill/>
          </a:ln>
          <a:effectLst/>
        </p:spPr>
        <p:style xmlns:c="http://schemas.openxmlformats.org/drawingml/2006/chart" xmlns:pic="http://schemas.openxmlformats.org/drawingml/2006/picture" xmlns:dgm="http://schemas.openxmlformats.org/drawingml/2006/diagram"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 xmlns:c="http://schemas.openxmlformats.org/drawingml/2006/chart" xmlns:pic="http://schemas.openxmlformats.org/drawingml/2006/picture" xmlns:dgm="http://schemas.openxmlformats.org/drawingml/2006/diagram">
          <a:bodyPr anchor="ctr" rtlCol="0"/>
          <a:lstStyle/>
          <a:p>
            <a:pPr algn="ctr" defTabSz="414538" rtl="0"/>
            <a:r>
              <a:rPr b="0" dirty="0" i="0" lang="ru-RU" smtId="4294967295" strike="noStrike" sz="11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Финансовым интересам декларанта и его/ее супруга/супруги:</a:t>
            </a:r>
          </a:p>
          <a:p>
            <a:pPr algn="ctr" defTabSz="414538" indent="-285750" marL="285750" rtl="0">
              <a:buFontTx/>
              <a:buChar char="-"/>
            </a:pPr>
            <a:r>
              <a:rPr b="0" dirty="0" i="0" lang="ru-RU" smtId="4294967295" strike="noStrike" sz="11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Профессиональная деятельность,</a:t>
            </a:r>
          </a:p>
          <a:p>
            <a:pPr algn="ctr" defTabSz="414538" indent="-285750" marL="285750" rtl="0">
              <a:buFontTx/>
              <a:buChar char="-"/>
            </a:pPr>
            <a:r>
              <a:rPr b="0" dirty="0" i="0" lang="ru-RU" smtId="4294967295" strike="noStrike" sz="11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Вторичная деятельность, </a:t>
            </a:r>
          </a:p>
          <a:p>
            <a:pPr algn="ctr" defTabSz="414538" indent="-285750" marL="285750" rtl="0">
              <a:buFontTx/>
              <a:buChar char="-"/>
            </a:pPr>
            <a:r>
              <a:rPr b="0" dirty="0" i="0" lang="ru-RU" smtId="4294967295" strike="noStrike" sz="11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Действия и т. д.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15" name="Rectangle à coins arrondis 14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855831" y="5493422"/>
            <a:ext cx="2460128" cy="1168146"/>
          </a:xfrm>
          <a:prstGeom prst="roundRect">
            <a:avLst/>
          </a:prstGeom>
          <a:solidFill>
            <a:srgbClr val="9AB1DD"/>
          </a:solidFill>
          <a:ln>
            <a:noFill/>
          </a:ln>
          <a:effectLst/>
        </p:spPr>
        <p:style xmlns:c="http://schemas.openxmlformats.org/drawingml/2006/chart" xmlns:pic="http://schemas.openxmlformats.org/drawingml/2006/picture" xmlns:dgm="http://schemas.openxmlformats.org/drawingml/2006/diagram"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 xmlns:c="http://schemas.openxmlformats.org/drawingml/2006/chart" xmlns:pic="http://schemas.openxmlformats.org/drawingml/2006/picture" xmlns:dgm="http://schemas.openxmlformats.org/drawingml/2006/diagram">
          <a:bodyPr anchor="ctr" rtlCol="0"/>
          <a:lstStyle/>
          <a:p>
            <a:pPr algn="ctr" defTabSz="414538" rtl="0"/>
            <a:r>
              <a:rPr b="0" dirty="0" i="0" lang="ru-RU" smtId="4294967295" strike="noStrike" sz="12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Нематериальные интересы: </a:t>
            </a:r>
          </a:p>
          <a:p>
            <a:pPr algn="ctr" defTabSz="414538" rtl="0"/>
            <a:r>
              <a:rPr b="0" dirty="0" i="0" lang="ru-RU" smtId="4294967295" strike="noStrike" sz="12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- Членство или неоплачиваемые должности,</a:t>
            </a:r>
          </a:p>
          <a:p>
            <a:pPr algn="ctr" defTabSz="414538" rtl="0"/>
            <a:r>
              <a:rPr b="0" dirty="0" i="0" lang="ru-RU" smtId="4294967295" strike="noStrike" sz="12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- Благотворительность и </a:t>
            </a:r>
            <a:r>
              <a:rPr b="0" dirty="0" err="1" i="0" lang="ru-RU" smtId="4294967295" strike="noStrike" sz="12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волонтерство</a:t>
            </a:r>
            <a:r>
              <a:rPr b="0" dirty="0" i="0" lang="ru-RU" smtId="4294967295" strike="noStrike" sz="1200" u="none">
                <a:solidFill>
                  <a:srgbClr val="1C307E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 и т. д.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ZoneTexte 5"/>
          <p:cNvSpPr xmlns:c="http://schemas.openxmlformats.org/drawingml/2006/chart" xmlns:pic="http://schemas.openxmlformats.org/drawingml/2006/picture" xmlns:dgm="http://schemas.openxmlformats.org/drawingml/2006/diagram" txBox="1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224413" y="2104224"/>
            <a:ext cx="10132023" cy="518678"/>
          </a:xfrm>
          <a:prstGeom prst="rect">
            <a:avLst/>
          </a:prstGeom>
          <a:noFill/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 rtlCol="0" wrap="square">
            <a:spAutoFit/>
          </a:bodyPr>
          <a:lstStyle/>
          <a:p>
            <a:pPr defTabSz="414538" rtl="0"/>
            <a:r>
              <a:rPr b="1" dirty="0" i="0" lang="ru-RU" smtId="4294967295" strike="noStrike" sz="2800" u="none">
                <a:solidFill>
                  <a:srgbClr val="E21523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ДВА ИНСТРУМЕНТА, ОДНА СИСТЕМА РАСКРЫТИЯ</a:t>
            </a: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id="16" name="Image 15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296332" y="244966"/>
            <a:ext cx="10121900" cy="1384300"/>
          </a:xfrm>
          <a:prstGeom prst="rect">
            <a:avLst/>
          </a:prstGeom>
          <a:effectLst/>
        </p:spPr>
      </p:pic>
      <p:cxnSp>
        <p:nvCxnSpPr>
          <p:cNvPr xmlns:c="http://schemas.openxmlformats.org/drawingml/2006/chart" xmlns:pic="http://schemas.openxmlformats.org/drawingml/2006/picture" xmlns:dgm="http://schemas.openxmlformats.org/drawingml/2006/diagram" id="17" name="Connecteur droit 16"/>
          <p:cNvCxnSpPr xmlns:c="http://schemas.openxmlformats.org/drawingml/2006/chart" xmlns:pic="http://schemas.openxmlformats.org/drawingml/2006/picture" xmlns:dgm="http://schemas.openxmlformats.org/drawingml/2006/diagram"/>
          <p:nvPr/>
        </p:nvCxnSpPr>
        <p:spPr xmlns:c="http://schemas.openxmlformats.org/drawingml/2006/chart" xmlns:pic="http://schemas.openxmlformats.org/drawingml/2006/picture" xmlns:dgm="http://schemas.openxmlformats.org/drawingml/2006/diagram">
          <a:xfrm>
            <a:off x="296332" y="1969343"/>
            <a:ext cx="10121900" cy="0"/>
          </a:xfrm>
          <a:prstGeom prst="line">
            <a:avLst/>
          </a:prstGeom>
          <a:ln w="88900">
            <a:solidFill>
              <a:srgbClr val="1C307E"/>
            </a:solidFill>
          </a:ln>
          <a:effectLst/>
        </p:spPr>
        <p:style xmlns:c="http://schemas.openxmlformats.org/drawingml/2006/chart" xmlns:pic="http://schemas.openxmlformats.org/drawingml/2006/picture" xmlns:dgm="http://schemas.openxmlformats.org/drawingml/2006/diagram"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xmlns:c="http://schemas.openxmlformats.org/drawingml/2006/chart" xmlns:pic="http://schemas.openxmlformats.org/drawingml/2006/picture" xmlns:dgm="http://schemas.openxmlformats.org/drawingml/2006/diagram" id="18" name="Rectangle à coins arrondis 17"/>
          <p:cNvSpPr xmlns:c="http://schemas.openxmlformats.org/drawingml/2006/chart" xmlns:pic="http://schemas.openxmlformats.org/drawingml/2006/picture" xmlns:dgm="http://schemas.openxmlformats.org/drawingml/2006/diagram">
            <a:spLocks/>
          </p:cNvSpPr>
          <p:nvPr/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50888" y="6986427"/>
            <a:ext cx="10121900" cy="389591"/>
          </a:xfrm>
          <a:prstGeom prst="roundRect">
            <a:avLst/>
          </a:prstGeom>
          <a:solidFill>
            <a:srgbClr val="1C307E"/>
          </a:solidFill>
          <a:ln>
            <a:noFill/>
          </a:ln>
          <a:effectLst/>
        </p:spPr>
        <p:style xmlns:c="http://schemas.openxmlformats.org/drawingml/2006/chart" xmlns:pic="http://schemas.openxmlformats.org/drawingml/2006/picture" xmlns:dgm="http://schemas.openxmlformats.org/drawingml/2006/diagram"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 xmlns:c="http://schemas.openxmlformats.org/drawingml/2006/chart" xmlns:pic="http://schemas.openxmlformats.org/drawingml/2006/picture" xmlns:dgm="http://schemas.openxmlformats.org/drawingml/2006/diagram">
          <a:bodyPr anchor="ctr" rtlCol="0"/>
          <a:lstStyle/>
          <a:p>
            <a:pPr algn="ctr" rtl="0"/>
            <a:r>
              <a:rPr b="1" i="0" lang="ru-RU" smtId="4294967295" strike="noStrike" sz="2200" u="none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ADEL</a:t>
            </a:r>
            <a:r>
              <a:rPr b="1" i="0" lang="ru-RU" smtId="4294967295" strike="noStrike" sz="1900" u="none">
                <a:solidFill>
                  <a:srgbClr val="FFFFFF"/>
                </a:solidFill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  <a:cs typeface="Arial"/>
              </a:rPr>
              <a:t> : Служба обязательной подачи декларации для Верховного органа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/>
</p:sld>
</file>

<file path=ppt/slides/slide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  <a:effectLst/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Espace réservé du text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rtl="0"/>
            <a:r>
              <a:rPr b="1" i="0" lang="ru-RU" smtId="4294967295" strike="noStrike" sz="38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02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Espace réservé du texte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346127" y="441789"/>
            <a:ext cx="7263618" cy="1109609"/>
          </a:xfr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rtl="0"/>
            <a:r>
              <a:rPr b="1" i="0" lang="ru-RU" smtId="4294967295" strike="noStrike" sz="38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Раскрытие интересов</a:t>
            </a:r>
          </a:p>
          <a:p>
            <a:pPr rtl="0"/>
            <a:r>
              <a:rPr b="1" i="0" lang="ru-RU" smtId="4294967295" strike="noStrike" sz="38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и активов </a:t>
            </a:r>
            <a:endParaRPr b="1" i="0" lang="ru-RU" smtId="4294967295" strike="noStrike" sz="3800" u="none">
              <a:effectLst/>
              <a:highlight>
                <a:srgbClr val="000000">
                  <a:alpha val="0"/>
                </a:srgbClr>
              </a:highlight>
              <a:uFillTx/>
              <a:latin typeface="Arial"/>
            </a:endParaRPr>
          </a:p>
        </p:txBody>
      </p:sp>
      <p:cxnSp>
        <p:nvCxnSpPr>
          <p:cNvPr xmlns:c="http://schemas.openxmlformats.org/drawingml/2006/chart" xmlns:pic="http://schemas.openxmlformats.org/drawingml/2006/picture" xmlns:dgm="http://schemas.openxmlformats.org/drawingml/2006/diagram" id="6" name="Connecteur droit 5"/>
          <p:cNvCxnSpPr xmlns:c="http://schemas.openxmlformats.org/drawingml/2006/chart" xmlns:pic="http://schemas.openxmlformats.org/drawingml/2006/picture" xmlns:dgm="http://schemas.openxmlformats.org/drawingml/2006/diagram"/>
          <p:nvPr/>
        </p:nvCxnSpPr>
        <p:spPr xmlns:c="http://schemas.openxmlformats.org/drawingml/2006/chart" xmlns:pic="http://schemas.openxmlformats.org/drawingml/2006/picture" xmlns:dgm="http://schemas.openxmlformats.org/drawingml/2006/diagram">
          <a:xfrm>
            <a:off x="541840" y="1721839"/>
            <a:ext cx="7458764" cy="0"/>
          </a:xfrm>
          <a:prstGeom prst="line">
            <a:avLst/>
          </a:prstGeom>
          <a:ln w="88900">
            <a:solidFill>
              <a:srgbClr val="1C307E"/>
            </a:solidFill>
          </a:ln>
          <a:effectLst/>
        </p:spPr>
        <p:style xmlns:c="http://schemas.openxmlformats.org/drawingml/2006/chart" xmlns:pic="http://schemas.openxmlformats.org/drawingml/2006/picture" xmlns:dgm="http://schemas.openxmlformats.org/drawingml/2006/diagram"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/>
</p:sld>
</file>

<file path=ppt/slides/slide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  <a:effectLst/>
      </p:grpSpPr>
      <p:cxnSp>
        <p:nvCxnSpPr>
          <p:cNvPr xmlns:c="http://schemas.openxmlformats.org/drawingml/2006/chart" xmlns:pic="http://schemas.openxmlformats.org/drawingml/2006/picture" xmlns:dgm="http://schemas.openxmlformats.org/drawingml/2006/diagram" id="12" name="Connecteur droit 11"/>
          <p:cNvCxnSpPr xmlns:c="http://schemas.openxmlformats.org/drawingml/2006/chart" xmlns:pic="http://schemas.openxmlformats.org/drawingml/2006/picture" xmlns:dgm="http://schemas.openxmlformats.org/drawingml/2006/diagram"/>
          <p:nvPr/>
        </p:nvCxnSpPr>
        <p:spPr xmlns:c="http://schemas.openxmlformats.org/drawingml/2006/chart" xmlns:pic="http://schemas.openxmlformats.org/drawingml/2006/picture" xmlns:dgm="http://schemas.openxmlformats.org/drawingml/2006/diagram">
          <a:xfrm>
            <a:off x="378761" y="1956036"/>
            <a:ext cx="7083629" cy="1369"/>
          </a:xfrm>
          <a:prstGeom prst="line">
            <a:avLst/>
          </a:prstGeom>
          <a:ln w="88900">
            <a:solidFill>
              <a:srgbClr val="1C307E"/>
            </a:solidFill>
          </a:ln>
          <a:effectLst/>
        </p:spPr>
        <p:style xmlns:c="http://schemas.openxmlformats.org/drawingml/2006/chart" xmlns:pic="http://schemas.openxmlformats.org/drawingml/2006/picture" xmlns:dgm="http://schemas.openxmlformats.org/drawingml/2006/diagram"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xmlns:c="http://schemas.openxmlformats.org/drawingml/2006/chart" xmlns:pic="http://schemas.openxmlformats.org/drawingml/2006/picture" xmlns:dgm="http://schemas.openxmlformats.org/drawingml/2006/diagram" id="7" name="Espace réservé du texte 8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4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78761" y="2853758"/>
            <a:ext cx="4212093" cy="3268135"/>
          </a:xfr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indent="0" marL="0" rtl="0">
              <a:buNone/>
            </a:pPr>
            <a:r>
              <a:rPr b="0" i="0" lang="ru-RU" smtId="4294967295" strike="noStrike" sz="20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Декларации публикуются </a:t>
            </a:r>
            <a:r>
              <a:rPr b="1" i="0" lang="ru-RU" smtId="4294967295" strike="noStrike" sz="20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после прохождения контроля</a:t>
            </a:r>
            <a:r>
              <a:rPr b="0" i="0" lang="ru-RU" smtId="4294967295" strike="noStrike" sz="20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, создавая напряжение между:</a:t>
            </a:r>
          </a:p>
          <a:p>
            <a:pPr indent="0" marL="0">
              <a:buNone/>
            </a:pPr>
            <a:endParaRPr lang="fr-FR" smtClean="0" sz="800">
              <a:effectLst/>
              <a:uFillTx/>
            </a:endParaRPr>
          </a:p>
          <a:p>
            <a:pPr rtl="0"/>
            <a:r>
              <a:rPr b="0" i="0" lang="ru-RU" smtId="4294967295" strike="noStrike" sz="20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Публикацией </a:t>
            </a:r>
            <a:r>
              <a:rPr b="1" i="0" lang="ru-RU" smtId="4294967295" strike="noStrike" sz="20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контролируемой и полной информации</a:t>
            </a:r>
            <a:r>
              <a:rPr b="0" i="0" lang="ru-RU" smtId="4294967295" strike="noStrike" sz="20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 (например, с публичным заявлением, обновлениями и т. д.), чтобы лучше информировать граждан;</a:t>
            </a:r>
          </a:p>
          <a:p>
            <a:pPr indent="0" marL="0">
              <a:buNone/>
            </a:pPr>
            <a:endParaRPr lang="fr-FR" sz="800">
              <a:effectLst/>
              <a:uFillTx/>
            </a:endParaRPr>
          </a:p>
          <a:p>
            <a:pPr rtl="0"/>
            <a:r>
              <a:rPr b="0" i="0" lang="ru-RU" smtId="4294967295" strike="noStrike" sz="20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Задержками между получением и публикацией деклараций.</a:t>
            </a:r>
          </a:p>
          <a:p>
            <a:endParaRPr lang="fr-FR" sz="2000">
              <a:effectLst/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Espace réservé du texte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3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78761" y="2164826"/>
            <a:ext cx="5528437" cy="490537"/>
          </a:xfrm>
          <a:effectLst/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rtl="0"/>
            <a:r>
              <a:rPr b="1" i="0" lang="ru-RU" smtId="4294967295" strike="noStrike" sz="2200" u="none">
                <a:effectLst/>
                <a:highlight>
                  <a:srgbClr val="000000">
                    <a:alpha val="0"/>
                  </a:srgbClr>
                </a:highlight>
                <a:uFillTx/>
                <a:latin typeface="Arial"/>
              </a:rPr>
              <a:t>ДИЛЕММА ПУБЛИКАЦИИ </a:t>
            </a: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id="2" name="Image 1"/>
          <p:cNvPicPr xmlns:c="http://schemas.openxmlformats.org/drawingml/2006/chart" xmlns:pic="http://schemas.openxmlformats.org/drawingml/2006/picture" xmlns:dgm="http://schemas.openxmlformats.org/drawingml/2006/diagram">
            <a:picLocks noChangeAspect="1"/>
          </p:cNvPicPr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5274889" y="2771291"/>
            <a:ext cx="5030135" cy="3433067"/>
          </a:xfrm>
          <a:prstGeom prst="rect">
            <a:avLst/>
          </a:prstGeom>
          <a:effectLst/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  <p:transition/>
</p:sld>
</file>

<file path=ppt/theme/theme1.xml><?xml version="1.0" encoding="utf-8"?>
<a:theme xmlns:a="http://schemas.openxmlformats.org/drawingml/2006/main" xmlns:c="http://schemas.openxmlformats.org/drawingml/2006/chart" xmlns:pic="http://schemas.openxmlformats.org/drawingml/2006/picture" xmlns:dgm="http://schemas.openxmlformats.org/drawingml/2006/diagram" xmlns:p="http://schemas.openxmlformats.org/presentationml/2006/main" xmlns:s="http://schemas.openxmlformats.org/officeDocument/2006/sharedTypes" xmlns:r="http://schemas.openxmlformats.org/officeDocument/2006/relationships" name="Thème Offic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  <a:tileRect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  <a:extrusionClr>
              <a:srgbClr val="000000"/>
            </a:extrusionClr>
            <a:contourClr>
              <a:srgbClr val="000000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  <a:tileRect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xmlns:c="http://schemas.openxmlformats.org/drawingml/2006/chart" xmlns:pic="http://schemas.openxmlformats.org/drawingml/2006/picture" xmlns:dgm="http://schemas.openxmlformats.org/drawingml/2006/diagram" xmlns:p="http://schemas.openxmlformats.org/presentationml/2006/main" xmlns:s="http://schemas.openxmlformats.org/officeDocument/2006/sharedTypes" xmlns:r="http://schemas.openxmlformats.org/officeDocument/2006/relationships" name="1_Thème Offic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  <a:tileRect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  <a:extrusionClr>
              <a:srgbClr val="000000"/>
            </a:extrusionClr>
            <a:contourClr>
              <a:srgbClr val="000000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  <a:tileRect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3.xml><?xml version="1.0" encoding="utf-8"?>
<a:theme xmlns:a="http://schemas.openxmlformats.org/drawingml/2006/main" xmlns:c="http://schemas.openxmlformats.org/drawingml/2006/chart" xmlns:pic="http://schemas.openxmlformats.org/drawingml/2006/picture" xmlns:dgm="http://schemas.openxmlformats.org/drawingml/2006/diagram" xmlns:p="http://schemas.openxmlformats.org/presentationml/2006/main" xmlns:s="http://schemas.openxmlformats.org/officeDocument/2006/sharedTypes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algn="ctr" cap="flat" cmpd="sng" w="6350">
          <a:solidFill>
            <a:schemeClr val="phClr"/>
          </a:solidFill>
          <a:prstDash val="solid"/>
          <a:miter lim="800000"/>
        </a:ln>
        <a:ln algn="ctr" cap="flat" cmpd="sng" w="12700">
          <a:solidFill>
            <a:schemeClr val="phClr"/>
          </a:solidFill>
          <a:prstDash val="solid"/>
          <a:miter lim="800000"/>
        </a:ln>
        <a:ln algn="ctr" cap="flat" cmpd="sng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914</Words>
  <Application>Microsoft Macintosh PowerPoint</Application>
  <PresentationFormat>Другой</PresentationFormat>
  <Paragraphs>216</Paragraphs>
  <Slides>26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Thème Office</vt:lpstr>
      <vt:lpstr>1_Thème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>Luciole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Luciole</dc:creator>
  <cp:lastModifiedBy>Andrew Jvirblis</cp:lastModifiedBy>
  <cp:revision>296</cp:revision>
  <cp:lastPrinted>2016-09-26T14:57:45Z</cp:lastPrinted>
  <dcterms:created xsi:type="dcterms:W3CDTF">2016-09-19T09:07:31Z</dcterms:created>
  <dcterms:modified xsi:type="dcterms:W3CDTF">2018-06-04T20:36:52Z</dcterms:modified>
</cp:coreProperties>
</file>