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9" r:id="rId4"/>
    <p:sldId id="274" r:id="rId5"/>
    <p:sldId id="265" r:id="rId6"/>
    <p:sldId id="266" r:id="rId7"/>
    <p:sldId id="260" r:id="rId8"/>
    <p:sldId id="261" r:id="rId9"/>
    <p:sldId id="264" r:id="rId10"/>
    <p:sldId id="280" r:id="rId11"/>
    <p:sldId id="267" r:id="rId12"/>
    <p:sldId id="276" r:id="rId13"/>
    <p:sldId id="269" r:id="rId14"/>
    <p:sldId id="271" r:id="rId15"/>
    <p:sldId id="277" r:id="rId16"/>
    <p:sldId id="278" r:id="rId17"/>
    <p:sldId id="279" r:id="rId18"/>
    <p:sldId id="270" r:id="rId19"/>
    <p:sldId id="262" r:id="rId20"/>
    <p:sldId id="275" r:id="rId21"/>
    <p:sldId id="272" r:id="rId22"/>
    <p:sldId id="273" r:id="rId23"/>
    <p:sldId id="263"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8" autoAdjust="0"/>
    <p:restoredTop sz="95332" autoAdjust="0"/>
  </p:normalViewPr>
  <p:slideViewPr>
    <p:cSldViewPr>
      <p:cViewPr varScale="1">
        <p:scale>
          <a:sx n="44" d="100"/>
          <a:sy n="44" d="100"/>
        </p:scale>
        <p:origin x="514" y="8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63269-3FD1-4B01-AC06-2116B3778B3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B20B3657-FECF-433C-B7D4-78622A61514F}">
      <dgm:prSet phldrT="[Текст]"/>
      <dgm:spPr/>
      <dgm:t>
        <a:bodyPr/>
        <a:lstStyle/>
        <a:p>
          <a:r>
            <a:rPr lang="ru-RU" dirty="0" smtClean="0"/>
            <a:t>Захват власти</a:t>
          </a:r>
          <a:endParaRPr lang="ru-RU" dirty="0"/>
        </a:p>
      </dgm:t>
    </dgm:pt>
    <dgm:pt modelId="{6E67BC80-D67B-46FB-AD8D-F5B8CEBF2BC2}" type="parTrans" cxnId="{0C8E26C6-CF79-4697-9090-0057BD01F4AE}">
      <dgm:prSet/>
      <dgm:spPr/>
      <dgm:t>
        <a:bodyPr/>
        <a:lstStyle/>
        <a:p>
          <a:endParaRPr lang="ru-RU"/>
        </a:p>
      </dgm:t>
    </dgm:pt>
    <dgm:pt modelId="{EDA235A0-172D-4055-B120-09112EFEE096}" type="sibTrans" cxnId="{0C8E26C6-CF79-4697-9090-0057BD01F4AE}">
      <dgm:prSet/>
      <dgm:spPr/>
      <dgm:t>
        <a:bodyPr/>
        <a:lstStyle/>
        <a:p>
          <a:endParaRPr lang="ru-RU"/>
        </a:p>
      </dgm:t>
    </dgm:pt>
    <dgm:pt modelId="{88A6BD39-9D72-4E22-88AD-6B7AA9E8554E}">
      <dgm:prSet phldrT="[Текст]"/>
      <dgm:spPr/>
      <dgm:t>
        <a:bodyPr/>
        <a:lstStyle/>
        <a:p>
          <a:r>
            <a:rPr lang="ru-RU" dirty="0" smtClean="0"/>
            <a:t>Захват бизнеса</a:t>
          </a:r>
          <a:endParaRPr lang="ru-RU" dirty="0"/>
        </a:p>
      </dgm:t>
    </dgm:pt>
    <dgm:pt modelId="{3A7CAED0-7A27-4EF2-B9FD-0541F3E0BBE0}" type="parTrans" cxnId="{3A812124-1E3D-4BC0-8088-88AA678D85CD}">
      <dgm:prSet/>
      <dgm:spPr/>
      <dgm:t>
        <a:bodyPr/>
        <a:lstStyle/>
        <a:p>
          <a:endParaRPr lang="ru-RU"/>
        </a:p>
      </dgm:t>
    </dgm:pt>
    <dgm:pt modelId="{03328A10-5FB8-4AFB-BE5A-B14DBA920125}" type="sibTrans" cxnId="{3A812124-1E3D-4BC0-8088-88AA678D85CD}">
      <dgm:prSet/>
      <dgm:spPr/>
      <dgm:t>
        <a:bodyPr/>
        <a:lstStyle/>
        <a:p>
          <a:endParaRPr lang="ru-RU"/>
        </a:p>
      </dgm:t>
    </dgm:pt>
    <dgm:pt modelId="{5508BEEF-65AE-4AC0-8057-6639C5F0902D}" type="pres">
      <dgm:prSet presAssocID="{71863269-3FD1-4B01-AC06-2116B3778B3B}" presName="cycle" presStyleCnt="0">
        <dgm:presLayoutVars>
          <dgm:dir/>
          <dgm:resizeHandles val="exact"/>
        </dgm:presLayoutVars>
      </dgm:prSet>
      <dgm:spPr/>
      <dgm:t>
        <a:bodyPr/>
        <a:lstStyle/>
        <a:p>
          <a:endParaRPr lang="ru-RU"/>
        </a:p>
      </dgm:t>
    </dgm:pt>
    <dgm:pt modelId="{646546ED-A0C5-4204-942F-4C7EC433B121}" type="pres">
      <dgm:prSet presAssocID="{B20B3657-FECF-433C-B7D4-78622A61514F}" presName="dummy" presStyleCnt="0"/>
      <dgm:spPr/>
    </dgm:pt>
    <dgm:pt modelId="{B1F719C4-59A8-42FF-874B-17EEC653FD54}" type="pres">
      <dgm:prSet presAssocID="{B20B3657-FECF-433C-B7D4-78622A61514F}" presName="node" presStyleLbl="revTx" presStyleIdx="0" presStyleCnt="2">
        <dgm:presLayoutVars>
          <dgm:bulletEnabled val="1"/>
        </dgm:presLayoutVars>
      </dgm:prSet>
      <dgm:spPr/>
      <dgm:t>
        <a:bodyPr/>
        <a:lstStyle/>
        <a:p>
          <a:endParaRPr lang="ru-RU"/>
        </a:p>
      </dgm:t>
    </dgm:pt>
    <dgm:pt modelId="{ADA8CF86-5F7F-40A0-9FE2-8FAA7CEEB83C}" type="pres">
      <dgm:prSet presAssocID="{EDA235A0-172D-4055-B120-09112EFEE096}" presName="sibTrans" presStyleLbl="node1" presStyleIdx="0" presStyleCnt="2"/>
      <dgm:spPr/>
      <dgm:t>
        <a:bodyPr/>
        <a:lstStyle/>
        <a:p>
          <a:endParaRPr lang="ru-RU"/>
        </a:p>
      </dgm:t>
    </dgm:pt>
    <dgm:pt modelId="{2DDF81F0-BEE6-4020-AAEF-04DE97BCDE10}" type="pres">
      <dgm:prSet presAssocID="{88A6BD39-9D72-4E22-88AD-6B7AA9E8554E}" presName="dummy" presStyleCnt="0"/>
      <dgm:spPr/>
    </dgm:pt>
    <dgm:pt modelId="{D3CBB10A-C8AA-4279-9D1C-E1CC9BC9142F}" type="pres">
      <dgm:prSet presAssocID="{88A6BD39-9D72-4E22-88AD-6B7AA9E8554E}" presName="node" presStyleLbl="revTx" presStyleIdx="1" presStyleCnt="2">
        <dgm:presLayoutVars>
          <dgm:bulletEnabled val="1"/>
        </dgm:presLayoutVars>
      </dgm:prSet>
      <dgm:spPr/>
      <dgm:t>
        <a:bodyPr/>
        <a:lstStyle/>
        <a:p>
          <a:endParaRPr lang="ru-RU"/>
        </a:p>
      </dgm:t>
    </dgm:pt>
    <dgm:pt modelId="{F5B7F70A-349E-4CF0-8089-02C2FBA69F3E}" type="pres">
      <dgm:prSet presAssocID="{03328A10-5FB8-4AFB-BE5A-B14DBA920125}" presName="sibTrans" presStyleLbl="node1" presStyleIdx="1" presStyleCnt="2"/>
      <dgm:spPr/>
      <dgm:t>
        <a:bodyPr/>
        <a:lstStyle/>
        <a:p>
          <a:endParaRPr lang="ru-RU"/>
        </a:p>
      </dgm:t>
    </dgm:pt>
  </dgm:ptLst>
  <dgm:cxnLst>
    <dgm:cxn modelId="{07284EEC-D362-47E6-8078-221D4DC42FF7}" type="presOf" srcId="{B20B3657-FECF-433C-B7D4-78622A61514F}" destId="{B1F719C4-59A8-42FF-874B-17EEC653FD54}" srcOrd="0" destOrd="0" presId="urn:microsoft.com/office/officeart/2005/8/layout/cycle1"/>
    <dgm:cxn modelId="{FF4D1FA8-1D89-4FEA-A48E-E0A7F3C018DE}" type="presOf" srcId="{71863269-3FD1-4B01-AC06-2116B3778B3B}" destId="{5508BEEF-65AE-4AC0-8057-6639C5F0902D}" srcOrd="0" destOrd="0" presId="urn:microsoft.com/office/officeart/2005/8/layout/cycle1"/>
    <dgm:cxn modelId="{3A812124-1E3D-4BC0-8088-88AA678D85CD}" srcId="{71863269-3FD1-4B01-AC06-2116B3778B3B}" destId="{88A6BD39-9D72-4E22-88AD-6B7AA9E8554E}" srcOrd="1" destOrd="0" parTransId="{3A7CAED0-7A27-4EF2-B9FD-0541F3E0BBE0}" sibTransId="{03328A10-5FB8-4AFB-BE5A-B14DBA920125}"/>
    <dgm:cxn modelId="{6BE7BBB2-8D0A-4C36-A62C-C3C9D2305AEB}" type="presOf" srcId="{EDA235A0-172D-4055-B120-09112EFEE096}" destId="{ADA8CF86-5F7F-40A0-9FE2-8FAA7CEEB83C}" srcOrd="0" destOrd="0" presId="urn:microsoft.com/office/officeart/2005/8/layout/cycle1"/>
    <dgm:cxn modelId="{88DA47F2-6383-4328-BCBE-C1B935D39DC3}" type="presOf" srcId="{88A6BD39-9D72-4E22-88AD-6B7AA9E8554E}" destId="{D3CBB10A-C8AA-4279-9D1C-E1CC9BC9142F}" srcOrd="0" destOrd="0" presId="urn:microsoft.com/office/officeart/2005/8/layout/cycle1"/>
    <dgm:cxn modelId="{0C8E26C6-CF79-4697-9090-0057BD01F4AE}" srcId="{71863269-3FD1-4B01-AC06-2116B3778B3B}" destId="{B20B3657-FECF-433C-B7D4-78622A61514F}" srcOrd="0" destOrd="0" parTransId="{6E67BC80-D67B-46FB-AD8D-F5B8CEBF2BC2}" sibTransId="{EDA235A0-172D-4055-B120-09112EFEE096}"/>
    <dgm:cxn modelId="{061ED7AF-8380-40E3-97F2-BDA83AE15F74}" type="presOf" srcId="{03328A10-5FB8-4AFB-BE5A-B14DBA920125}" destId="{F5B7F70A-349E-4CF0-8089-02C2FBA69F3E}" srcOrd="0" destOrd="0" presId="urn:microsoft.com/office/officeart/2005/8/layout/cycle1"/>
    <dgm:cxn modelId="{C99FB97A-E49F-488F-A93C-FA9A086BF38D}" type="presParOf" srcId="{5508BEEF-65AE-4AC0-8057-6639C5F0902D}" destId="{646546ED-A0C5-4204-942F-4C7EC433B121}" srcOrd="0" destOrd="0" presId="urn:microsoft.com/office/officeart/2005/8/layout/cycle1"/>
    <dgm:cxn modelId="{314E938F-A47C-448E-9C20-0587EC21269D}" type="presParOf" srcId="{5508BEEF-65AE-4AC0-8057-6639C5F0902D}" destId="{B1F719C4-59A8-42FF-874B-17EEC653FD54}" srcOrd="1" destOrd="0" presId="urn:microsoft.com/office/officeart/2005/8/layout/cycle1"/>
    <dgm:cxn modelId="{8DED65B0-059D-4439-BB02-43AE5A4791FF}" type="presParOf" srcId="{5508BEEF-65AE-4AC0-8057-6639C5F0902D}" destId="{ADA8CF86-5F7F-40A0-9FE2-8FAA7CEEB83C}" srcOrd="2" destOrd="0" presId="urn:microsoft.com/office/officeart/2005/8/layout/cycle1"/>
    <dgm:cxn modelId="{EA58852B-41EE-4C02-AA3A-51AEC5E5328C}" type="presParOf" srcId="{5508BEEF-65AE-4AC0-8057-6639C5F0902D}" destId="{2DDF81F0-BEE6-4020-AAEF-04DE97BCDE10}" srcOrd="3" destOrd="0" presId="urn:microsoft.com/office/officeart/2005/8/layout/cycle1"/>
    <dgm:cxn modelId="{3DB4F3BC-6A61-40C4-A676-39F0C38C1201}" type="presParOf" srcId="{5508BEEF-65AE-4AC0-8057-6639C5F0902D}" destId="{D3CBB10A-C8AA-4279-9D1C-E1CC9BC9142F}" srcOrd="4" destOrd="0" presId="urn:microsoft.com/office/officeart/2005/8/layout/cycle1"/>
    <dgm:cxn modelId="{D02E0825-3D89-4267-9068-3369498A1AA1}" type="presParOf" srcId="{5508BEEF-65AE-4AC0-8057-6639C5F0902D}" destId="{F5B7F70A-349E-4CF0-8089-02C2FBA69F3E}"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A88D1-8C95-4E5A-AD50-C319CC4FC6F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489156FE-24C1-4CC0-8448-2E3D8D76C1B9}">
      <dgm:prSet phldrT="[Текст]"/>
      <dgm:spPr/>
      <dgm:t>
        <a:bodyPr/>
        <a:lstStyle/>
        <a:p>
          <a:r>
            <a:rPr lang="ru-RU" dirty="0" smtClean="0"/>
            <a:t>Описание объекта закупки</a:t>
          </a:r>
        </a:p>
      </dgm:t>
    </dgm:pt>
    <dgm:pt modelId="{14F0950F-D0AD-44B8-ACFB-D7D72E933663}" type="parTrans" cxnId="{816F0421-468D-4747-90C8-056A54DA931C}">
      <dgm:prSet/>
      <dgm:spPr/>
      <dgm:t>
        <a:bodyPr/>
        <a:lstStyle/>
        <a:p>
          <a:endParaRPr lang="ru-RU"/>
        </a:p>
      </dgm:t>
    </dgm:pt>
    <dgm:pt modelId="{D3C7C793-81C4-4521-A8C9-19268C2BC184}" type="sibTrans" cxnId="{816F0421-468D-4747-90C8-056A54DA931C}">
      <dgm:prSet/>
      <dgm:spPr/>
      <dgm:t>
        <a:bodyPr/>
        <a:lstStyle/>
        <a:p>
          <a:endParaRPr lang="ru-RU"/>
        </a:p>
      </dgm:t>
    </dgm:pt>
    <dgm:pt modelId="{339EF84A-5C92-4EFC-B76C-123908BF781B}">
      <dgm:prSet phldrT="[Текст]"/>
      <dgm:spPr/>
      <dgm:t>
        <a:bodyPr/>
        <a:lstStyle/>
        <a:p>
          <a:r>
            <a:rPr lang="ru-RU" dirty="0" smtClean="0"/>
            <a:t>Требования под конкретного поставщика/ невыполнимых требований</a:t>
          </a:r>
          <a:endParaRPr lang="ru-RU" dirty="0"/>
        </a:p>
      </dgm:t>
    </dgm:pt>
    <dgm:pt modelId="{E231E358-D18F-41B2-855E-A88FDE508BCA}" type="parTrans" cxnId="{89623EA7-DA6A-4D1B-83D0-717F7B4CF4CF}">
      <dgm:prSet/>
      <dgm:spPr/>
      <dgm:t>
        <a:bodyPr/>
        <a:lstStyle/>
        <a:p>
          <a:endParaRPr lang="ru-RU"/>
        </a:p>
      </dgm:t>
    </dgm:pt>
    <dgm:pt modelId="{D4696F27-EC99-4BCF-8CC9-A6DD650E6305}" type="sibTrans" cxnId="{89623EA7-DA6A-4D1B-83D0-717F7B4CF4CF}">
      <dgm:prSet/>
      <dgm:spPr/>
      <dgm:t>
        <a:bodyPr/>
        <a:lstStyle/>
        <a:p>
          <a:endParaRPr lang="ru-RU"/>
        </a:p>
      </dgm:t>
    </dgm:pt>
    <dgm:pt modelId="{19A57325-68E9-41DB-B4DB-76CEADD1314E}">
      <dgm:prSet phldrT="[Текст]"/>
      <dgm:spPr/>
      <dgm:t>
        <a:bodyPr/>
        <a:lstStyle/>
        <a:p>
          <a:r>
            <a:rPr lang="ru-RU" dirty="0" smtClean="0"/>
            <a:t>Установление невыполнимых сроков</a:t>
          </a:r>
          <a:endParaRPr lang="ru-RU" dirty="0"/>
        </a:p>
      </dgm:t>
    </dgm:pt>
    <dgm:pt modelId="{48A5B41E-3C37-4AF2-AB92-7A50099C40EC}" type="parTrans" cxnId="{21B3A790-A526-4CAA-A893-3C7C35D5B884}">
      <dgm:prSet/>
      <dgm:spPr/>
      <dgm:t>
        <a:bodyPr/>
        <a:lstStyle/>
        <a:p>
          <a:endParaRPr lang="ru-RU"/>
        </a:p>
      </dgm:t>
    </dgm:pt>
    <dgm:pt modelId="{6F0EEB08-4A07-4EF9-B66C-82384729751C}" type="sibTrans" cxnId="{21B3A790-A526-4CAA-A893-3C7C35D5B884}">
      <dgm:prSet/>
      <dgm:spPr/>
      <dgm:t>
        <a:bodyPr/>
        <a:lstStyle/>
        <a:p>
          <a:endParaRPr lang="ru-RU"/>
        </a:p>
      </dgm:t>
    </dgm:pt>
    <dgm:pt modelId="{50CEF9ED-8F8E-4284-956E-0ACF9269BD45}">
      <dgm:prSet phldrT="[Текст]"/>
      <dgm:spPr/>
      <dgm:t>
        <a:bodyPr/>
        <a:lstStyle/>
        <a:p>
          <a:r>
            <a:rPr lang="ru-RU" dirty="0" smtClean="0"/>
            <a:t>Планирование закупок</a:t>
          </a:r>
          <a:endParaRPr lang="ru-RU" dirty="0"/>
        </a:p>
      </dgm:t>
    </dgm:pt>
    <dgm:pt modelId="{7FAAC6B9-0853-4039-BDEB-7E9B9EAE4507}" type="parTrans" cxnId="{42C7D369-8F85-4F9D-9C90-F93927B606AB}">
      <dgm:prSet/>
      <dgm:spPr/>
      <dgm:t>
        <a:bodyPr/>
        <a:lstStyle/>
        <a:p>
          <a:endParaRPr lang="ru-RU"/>
        </a:p>
      </dgm:t>
    </dgm:pt>
    <dgm:pt modelId="{DE5224B8-45B6-4335-9F55-6B5BDA411340}" type="sibTrans" cxnId="{42C7D369-8F85-4F9D-9C90-F93927B606AB}">
      <dgm:prSet/>
      <dgm:spPr/>
      <dgm:t>
        <a:bodyPr/>
        <a:lstStyle/>
        <a:p>
          <a:endParaRPr lang="ru-RU"/>
        </a:p>
      </dgm:t>
    </dgm:pt>
    <dgm:pt modelId="{94A72C2D-97D4-4AD4-A421-6962BE944FC3}">
      <dgm:prSet phldrT="[Текст]"/>
      <dgm:spPr/>
      <dgm:t>
        <a:bodyPr/>
        <a:lstStyle/>
        <a:p>
          <a:r>
            <a:rPr lang="ru-RU" dirty="0" smtClean="0"/>
            <a:t>Дробление заказа</a:t>
          </a:r>
          <a:endParaRPr lang="ru-RU" dirty="0"/>
        </a:p>
      </dgm:t>
    </dgm:pt>
    <dgm:pt modelId="{16639C6B-0691-4894-A8E8-8B5C488193E6}" type="parTrans" cxnId="{E5628B71-AB8C-474D-83CF-DDE7F1A45C74}">
      <dgm:prSet/>
      <dgm:spPr/>
      <dgm:t>
        <a:bodyPr/>
        <a:lstStyle/>
        <a:p>
          <a:endParaRPr lang="ru-RU"/>
        </a:p>
      </dgm:t>
    </dgm:pt>
    <dgm:pt modelId="{E9B927D2-7853-4C3D-88E9-4AB58CB4A62E}" type="sibTrans" cxnId="{E5628B71-AB8C-474D-83CF-DDE7F1A45C74}">
      <dgm:prSet/>
      <dgm:spPr/>
      <dgm:t>
        <a:bodyPr/>
        <a:lstStyle/>
        <a:p>
          <a:endParaRPr lang="ru-RU"/>
        </a:p>
      </dgm:t>
    </dgm:pt>
    <dgm:pt modelId="{1D70C562-6C3D-4BE9-80C6-66DAD3CDF5FB}">
      <dgm:prSet phldrT="[Текст]"/>
      <dgm:spPr/>
      <dgm:t>
        <a:bodyPr/>
        <a:lstStyle/>
        <a:p>
          <a:r>
            <a:rPr lang="ru-RU" dirty="0" smtClean="0"/>
            <a:t>Завышение стоимости </a:t>
          </a:r>
          <a:endParaRPr lang="ru-RU" dirty="0"/>
        </a:p>
      </dgm:t>
    </dgm:pt>
    <dgm:pt modelId="{347DDEB5-274B-4428-859A-096AC53AC962}" type="parTrans" cxnId="{1793879E-1E10-4F39-A133-F2311ABC3921}">
      <dgm:prSet/>
      <dgm:spPr/>
      <dgm:t>
        <a:bodyPr/>
        <a:lstStyle/>
        <a:p>
          <a:endParaRPr lang="ru-RU"/>
        </a:p>
      </dgm:t>
    </dgm:pt>
    <dgm:pt modelId="{99092322-6B20-4DB5-BCBC-ADE4A8A50DB2}" type="sibTrans" cxnId="{1793879E-1E10-4F39-A133-F2311ABC3921}">
      <dgm:prSet/>
      <dgm:spPr/>
      <dgm:t>
        <a:bodyPr/>
        <a:lstStyle/>
        <a:p>
          <a:endParaRPr lang="ru-RU"/>
        </a:p>
      </dgm:t>
    </dgm:pt>
    <dgm:pt modelId="{9A5D1792-1790-4641-A2E3-DCE8C9C0474C}">
      <dgm:prSet phldrT="[Текст]"/>
      <dgm:spPr/>
      <dgm:t>
        <a:bodyPr/>
        <a:lstStyle/>
        <a:p>
          <a:r>
            <a:rPr lang="ru-RU" dirty="0" smtClean="0"/>
            <a:t>Условия закупки</a:t>
          </a:r>
          <a:endParaRPr lang="ru-RU" dirty="0"/>
        </a:p>
      </dgm:t>
    </dgm:pt>
    <dgm:pt modelId="{D50AEF8C-FF34-4C9E-9A67-A011AB0372D9}" type="parTrans" cxnId="{4F09635A-5CEE-4856-8B5D-0BD222F77D4F}">
      <dgm:prSet/>
      <dgm:spPr/>
      <dgm:t>
        <a:bodyPr/>
        <a:lstStyle/>
        <a:p>
          <a:endParaRPr lang="ru-RU"/>
        </a:p>
      </dgm:t>
    </dgm:pt>
    <dgm:pt modelId="{CA2B2648-7848-47F7-9BF2-2AA8C623A470}" type="sibTrans" cxnId="{4F09635A-5CEE-4856-8B5D-0BD222F77D4F}">
      <dgm:prSet/>
      <dgm:spPr/>
      <dgm:t>
        <a:bodyPr/>
        <a:lstStyle/>
        <a:p>
          <a:endParaRPr lang="ru-RU"/>
        </a:p>
      </dgm:t>
    </dgm:pt>
    <dgm:pt modelId="{3C3AF840-FE57-4E3C-B1C4-CD68359D7459}">
      <dgm:prSet phldrT="[Текст]"/>
      <dgm:spPr/>
      <dgm:t>
        <a:bodyPr/>
        <a:lstStyle/>
        <a:p>
          <a:r>
            <a:rPr lang="ru-RU" dirty="0" smtClean="0"/>
            <a:t>Отсутствие необходимой </a:t>
          </a:r>
          <a:r>
            <a:rPr lang="ru-RU" dirty="0" err="1" smtClean="0"/>
            <a:t>информ</a:t>
          </a:r>
          <a:r>
            <a:rPr lang="ru-RU" dirty="0" smtClean="0"/>
            <a:t>. для заявки</a:t>
          </a:r>
        </a:p>
        <a:p>
          <a:endParaRPr lang="ru-RU" dirty="0"/>
        </a:p>
      </dgm:t>
    </dgm:pt>
    <dgm:pt modelId="{71E1F8BC-1805-4E9D-81A2-AD550E3CDD62}" type="parTrans" cxnId="{D53361C2-904A-48E3-93D4-1A5C1E532337}">
      <dgm:prSet/>
      <dgm:spPr/>
      <dgm:t>
        <a:bodyPr/>
        <a:lstStyle/>
        <a:p>
          <a:endParaRPr lang="ru-RU"/>
        </a:p>
      </dgm:t>
    </dgm:pt>
    <dgm:pt modelId="{75A744E7-9840-45BB-B7DE-22F0A637A670}" type="sibTrans" cxnId="{D53361C2-904A-48E3-93D4-1A5C1E532337}">
      <dgm:prSet/>
      <dgm:spPr/>
      <dgm:t>
        <a:bodyPr/>
        <a:lstStyle/>
        <a:p>
          <a:endParaRPr lang="ru-RU"/>
        </a:p>
      </dgm:t>
    </dgm:pt>
    <dgm:pt modelId="{87E21D09-294B-4CFE-B83F-F2A1AEE4F5BE}">
      <dgm:prSet phldrT="[Текст]"/>
      <dgm:spPr/>
      <dgm:t>
        <a:bodyPr/>
        <a:lstStyle/>
        <a:p>
          <a:r>
            <a:rPr lang="ru-RU" dirty="0" smtClean="0"/>
            <a:t>Запрос необоснованной информации</a:t>
          </a:r>
          <a:endParaRPr lang="ru-RU" dirty="0"/>
        </a:p>
      </dgm:t>
    </dgm:pt>
    <dgm:pt modelId="{B8D1D987-43CF-40BB-8BB3-C30716759D7B}" type="parTrans" cxnId="{1F056E76-6A04-4973-9118-326FD29D0B45}">
      <dgm:prSet/>
      <dgm:spPr/>
      <dgm:t>
        <a:bodyPr/>
        <a:lstStyle/>
        <a:p>
          <a:endParaRPr lang="ru-RU"/>
        </a:p>
      </dgm:t>
    </dgm:pt>
    <dgm:pt modelId="{344F46F0-8BB9-4DDC-8F7E-82583DECB506}" type="sibTrans" cxnId="{1F056E76-6A04-4973-9118-326FD29D0B45}">
      <dgm:prSet/>
      <dgm:spPr/>
      <dgm:t>
        <a:bodyPr/>
        <a:lstStyle/>
        <a:p>
          <a:endParaRPr lang="ru-RU"/>
        </a:p>
      </dgm:t>
    </dgm:pt>
    <dgm:pt modelId="{DB97ADD8-1C70-472A-996A-EFAD89ECBC48}" type="pres">
      <dgm:prSet presAssocID="{8AFA88D1-8C95-4E5A-AD50-C319CC4FC6F0}" presName="Name0" presStyleCnt="0">
        <dgm:presLayoutVars>
          <dgm:chPref val="3"/>
          <dgm:dir/>
          <dgm:animLvl val="lvl"/>
          <dgm:resizeHandles/>
        </dgm:presLayoutVars>
      </dgm:prSet>
      <dgm:spPr/>
      <dgm:t>
        <a:bodyPr/>
        <a:lstStyle/>
        <a:p>
          <a:endParaRPr lang="ru-RU"/>
        </a:p>
      </dgm:t>
    </dgm:pt>
    <dgm:pt modelId="{752E0844-9F44-4C8B-B870-45B76AA2EB6A}" type="pres">
      <dgm:prSet presAssocID="{489156FE-24C1-4CC0-8448-2E3D8D76C1B9}" presName="horFlow" presStyleCnt="0"/>
      <dgm:spPr/>
    </dgm:pt>
    <dgm:pt modelId="{2832FBD6-B53A-4A1C-99F3-AFAB411E2608}" type="pres">
      <dgm:prSet presAssocID="{489156FE-24C1-4CC0-8448-2E3D8D76C1B9}" presName="bigChev" presStyleLbl="node1" presStyleIdx="0" presStyleCnt="3"/>
      <dgm:spPr/>
      <dgm:t>
        <a:bodyPr/>
        <a:lstStyle/>
        <a:p>
          <a:endParaRPr lang="ru-RU"/>
        </a:p>
      </dgm:t>
    </dgm:pt>
    <dgm:pt modelId="{3FC1A687-8905-4611-A4E8-4F9A17C1BE4A}" type="pres">
      <dgm:prSet presAssocID="{E231E358-D18F-41B2-855E-A88FDE508BCA}" presName="parTrans" presStyleCnt="0"/>
      <dgm:spPr/>
    </dgm:pt>
    <dgm:pt modelId="{9089D6CB-AA78-4266-BDE7-D0E0B451D19B}" type="pres">
      <dgm:prSet presAssocID="{339EF84A-5C92-4EFC-B76C-123908BF781B}" presName="node" presStyleLbl="alignAccFollowNode1" presStyleIdx="0" presStyleCnt="6">
        <dgm:presLayoutVars>
          <dgm:bulletEnabled val="1"/>
        </dgm:presLayoutVars>
      </dgm:prSet>
      <dgm:spPr/>
      <dgm:t>
        <a:bodyPr/>
        <a:lstStyle/>
        <a:p>
          <a:endParaRPr lang="ru-RU"/>
        </a:p>
      </dgm:t>
    </dgm:pt>
    <dgm:pt modelId="{70AD6AB3-B450-4C53-8E1B-489FC5DCF2F9}" type="pres">
      <dgm:prSet presAssocID="{D4696F27-EC99-4BCF-8CC9-A6DD650E6305}" presName="sibTrans" presStyleCnt="0"/>
      <dgm:spPr/>
    </dgm:pt>
    <dgm:pt modelId="{D24E690B-71B4-4CDE-8554-E488132881DA}" type="pres">
      <dgm:prSet presAssocID="{19A57325-68E9-41DB-B4DB-76CEADD1314E}" presName="node" presStyleLbl="alignAccFollowNode1" presStyleIdx="1" presStyleCnt="6">
        <dgm:presLayoutVars>
          <dgm:bulletEnabled val="1"/>
        </dgm:presLayoutVars>
      </dgm:prSet>
      <dgm:spPr/>
      <dgm:t>
        <a:bodyPr/>
        <a:lstStyle/>
        <a:p>
          <a:endParaRPr lang="ru-RU"/>
        </a:p>
      </dgm:t>
    </dgm:pt>
    <dgm:pt modelId="{D7907C24-6B09-4633-A7F7-760F76CA6094}" type="pres">
      <dgm:prSet presAssocID="{489156FE-24C1-4CC0-8448-2E3D8D76C1B9}" presName="vSp" presStyleCnt="0"/>
      <dgm:spPr/>
    </dgm:pt>
    <dgm:pt modelId="{CCD7504F-65E7-4175-A922-BE71A30DCDEE}" type="pres">
      <dgm:prSet presAssocID="{50CEF9ED-8F8E-4284-956E-0ACF9269BD45}" presName="horFlow" presStyleCnt="0"/>
      <dgm:spPr/>
    </dgm:pt>
    <dgm:pt modelId="{7F7D4B17-3351-4F0E-ACD7-15C438379D85}" type="pres">
      <dgm:prSet presAssocID="{50CEF9ED-8F8E-4284-956E-0ACF9269BD45}" presName="bigChev" presStyleLbl="node1" presStyleIdx="1" presStyleCnt="3"/>
      <dgm:spPr/>
      <dgm:t>
        <a:bodyPr/>
        <a:lstStyle/>
        <a:p>
          <a:endParaRPr lang="ru-RU"/>
        </a:p>
      </dgm:t>
    </dgm:pt>
    <dgm:pt modelId="{46D97045-F9B8-4847-9574-D9C21338EB36}" type="pres">
      <dgm:prSet presAssocID="{16639C6B-0691-4894-A8E8-8B5C488193E6}" presName="parTrans" presStyleCnt="0"/>
      <dgm:spPr/>
    </dgm:pt>
    <dgm:pt modelId="{A0EC36C4-804D-4F4E-AE26-1008CADF193A}" type="pres">
      <dgm:prSet presAssocID="{94A72C2D-97D4-4AD4-A421-6962BE944FC3}" presName="node" presStyleLbl="alignAccFollowNode1" presStyleIdx="2" presStyleCnt="6">
        <dgm:presLayoutVars>
          <dgm:bulletEnabled val="1"/>
        </dgm:presLayoutVars>
      </dgm:prSet>
      <dgm:spPr/>
      <dgm:t>
        <a:bodyPr/>
        <a:lstStyle/>
        <a:p>
          <a:endParaRPr lang="ru-RU"/>
        </a:p>
      </dgm:t>
    </dgm:pt>
    <dgm:pt modelId="{7D08E853-488F-4F4C-B16C-351F9FD44EB6}" type="pres">
      <dgm:prSet presAssocID="{E9B927D2-7853-4C3D-88E9-4AB58CB4A62E}" presName="sibTrans" presStyleCnt="0"/>
      <dgm:spPr/>
    </dgm:pt>
    <dgm:pt modelId="{7D1DDEFA-3AB1-4372-B0E4-A0CD65F05903}" type="pres">
      <dgm:prSet presAssocID="{1D70C562-6C3D-4BE9-80C6-66DAD3CDF5FB}" presName="node" presStyleLbl="alignAccFollowNode1" presStyleIdx="3" presStyleCnt="6">
        <dgm:presLayoutVars>
          <dgm:bulletEnabled val="1"/>
        </dgm:presLayoutVars>
      </dgm:prSet>
      <dgm:spPr/>
      <dgm:t>
        <a:bodyPr/>
        <a:lstStyle/>
        <a:p>
          <a:endParaRPr lang="ru-RU"/>
        </a:p>
      </dgm:t>
    </dgm:pt>
    <dgm:pt modelId="{75D75123-E491-42C7-9E0E-E7848C8F1CF6}" type="pres">
      <dgm:prSet presAssocID="{50CEF9ED-8F8E-4284-956E-0ACF9269BD45}" presName="vSp" presStyleCnt="0"/>
      <dgm:spPr/>
    </dgm:pt>
    <dgm:pt modelId="{F5A97F6A-2863-447C-8991-C567D17C36F2}" type="pres">
      <dgm:prSet presAssocID="{9A5D1792-1790-4641-A2E3-DCE8C9C0474C}" presName="horFlow" presStyleCnt="0"/>
      <dgm:spPr/>
    </dgm:pt>
    <dgm:pt modelId="{B4C31EB1-A9A5-4BD9-8674-8F1B34DEB75C}" type="pres">
      <dgm:prSet presAssocID="{9A5D1792-1790-4641-A2E3-DCE8C9C0474C}" presName="bigChev" presStyleLbl="node1" presStyleIdx="2" presStyleCnt="3"/>
      <dgm:spPr/>
      <dgm:t>
        <a:bodyPr/>
        <a:lstStyle/>
        <a:p>
          <a:endParaRPr lang="ru-RU"/>
        </a:p>
      </dgm:t>
    </dgm:pt>
    <dgm:pt modelId="{9A3C9239-8F06-4E35-91C3-9AD5C1E680DD}" type="pres">
      <dgm:prSet presAssocID="{71E1F8BC-1805-4E9D-81A2-AD550E3CDD62}" presName="parTrans" presStyleCnt="0"/>
      <dgm:spPr/>
    </dgm:pt>
    <dgm:pt modelId="{9F21CE06-2223-4A28-A165-5806F8807953}" type="pres">
      <dgm:prSet presAssocID="{3C3AF840-FE57-4E3C-B1C4-CD68359D7459}" presName="node" presStyleLbl="alignAccFollowNode1" presStyleIdx="4" presStyleCnt="6">
        <dgm:presLayoutVars>
          <dgm:bulletEnabled val="1"/>
        </dgm:presLayoutVars>
      </dgm:prSet>
      <dgm:spPr/>
      <dgm:t>
        <a:bodyPr/>
        <a:lstStyle/>
        <a:p>
          <a:endParaRPr lang="ru-RU"/>
        </a:p>
      </dgm:t>
    </dgm:pt>
    <dgm:pt modelId="{E1FC4003-2480-4D5C-B3A4-6750423933F7}" type="pres">
      <dgm:prSet presAssocID="{75A744E7-9840-45BB-B7DE-22F0A637A670}" presName="sibTrans" presStyleCnt="0"/>
      <dgm:spPr/>
    </dgm:pt>
    <dgm:pt modelId="{DAF498AD-4890-4A4D-A56A-DA139B13CF63}" type="pres">
      <dgm:prSet presAssocID="{87E21D09-294B-4CFE-B83F-F2A1AEE4F5BE}" presName="node" presStyleLbl="alignAccFollowNode1" presStyleIdx="5" presStyleCnt="6">
        <dgm:presLayoutVars>
          <dgm:bulletEnabled val="1"/>
        </dgm:presLayoutVars>
      </dgm:prSet>
      <dgm:spPr/>
      <dgm:t>
        <a:bodyPr/>
        <a:lstStyle/>
        <a:p>
          <a:endParaRPr lang="ru-RU"/>
        </a:p>
      </dgm:t>
    </dgm:pt>
  </dgm:ptLst>
  <dgm:cxnLst>
    <dgm:cxn modelId="{E543961C-DF7D-4225-B4CF-E8275118732D}" type="presOf" srcId="{8AFA88D1-8C95-4E5A-AD50-C319CC4FC6F0}" destId="{DB97ADD8-1C70-472A-996A-EFAD89ECBC48}" srcOrd="0" destOrd="0" presId="urn:microsoft.com/office/officeart/2005/8/layout/lProcess3"/>
    <dgm:cxn modelId="{A9D6E63D-52B4-4622-A78E-F4DBD7B09C49}" type="presOf" srcId="{489156FE-24C1-4CC0-8448-2E3D8D76C1B9}" destId="{2832FBD6-B53A-4A1C-99F3-AFAB411E2608}" srcOrd="0" destOrd="0" presId="urn:microsoft.com/office/officeart/2005/8/layout/lProcess3"/>
    <dgm:cxn modelId="{4F09635A-5CEE-4856-8B5D-0BD222F77D4F}" srcId="{8AFA88D1-8C95-4E5A-AD50-C319CC4FC6F0}" destId="{9A5D1792-1790-4641-A2E3-DCE8C9C0474C}" srcOrd="2" destOrd="0" parTransId="{D50AEF8C-FF34-4C9E-9A67-A011AB0372D9}" sibTransId="{CA2B2648-7848-47F7-9BF2-2AA8C623A470}"/>
    <dgm:cxn modelId="{D53361C2-904A-48E3-93D4-1A5C1E532337}" srcId="{9A5D1792-1790-4641-A2E3-DCE8C9C0474C}" destId="{3C3AF840-FE57-4E3C-B1C4-CD68359D7459}" srcOrd="0" destOrd="0" parTransId="{71E1F8BC-1805-4E9D-81A2-AD550E3CDD62}" sibTransId="{75A744E7-9840-45BB-B7DE-22F0A637A670}"/>
    <dgm:cxn modelId="{21B3A790-A526-4CAA-A893-3C7C35D5B884}" srcId="{489156FE-24C1-4CC0-8448-2E3D8D76C1B9}" destId="{19A57325-68E9-41DB-B4DB-76CEADD1314E}" srcOrd="1" destOrd="0" parTransId="{48A5B41E-3C37-4AF2-AB92-7A50099C40EC}" sibTransId="{6F0EEB08-4A07-4EF9-B66C-82384729751C}"/>
    <dgm:cxn modelId="{E5628B71-AB8C-474D-83CF-DDE7F1A45C74}" srcId="{50CEF9ED-8F8E-4284-956E-0ACF9269BD45}" destId="{94A72C2D-97D4-4AD4-A421-6962BE944FC3}" srcOrd="0" destOrd="0" parTransId="{16639C6B-0691-4894-A8E8-8B5C488193E6}" sibTransId="{E9B927D2-7853-4C3D-88E9-4AB58CB4A62E}"/>
    <dgm:cxn modelId="{AE72E4AB-E925-4CE9-88D1-E78BD5C264DE}" type="presOf" srcId="{1D70C562-6C3D-4BE9-80C6-66DAD3CDF5FB}" destId="{7D1DDEFA-3AB1-4372-B0E4-A0CD65F05903}" srcOrd="0" destOrd="0" presId="urn:microsoft.com/office/officeart/2005/8/layout/lProcess3"/>
    <dgm:cxn modelId="{1793879E-1E10-4F39-A133-F2311ABC3921}" srcId="{50CEF9ED-8F8E-4284-956E-0ACF9269BD45}" destId="{1D70C562-6C3D-4BE9-80C6-66DAD3CDF5FB}" srcOrd="1" destOrd="0" parTransId="{347DDEB5-274B-4428-859A-096AC53AC962}" sibTransId="{99092322-6B20-4DB5-BCBC-ADE4A8A50DB2}"/>
    <dgm:cxn modelId="{8BCDB847-31BA-41A8-B1E5-0AAE8FB015B3}" type="presOf" srcId="{94A72C2D-97D4-4AD4-A421-6962BE944FC3}" destId="{A0EC36C4-804D-4F4E-AE26-1008CADF193A}" srcOrd="0" destOrd="0" presId="urn:microsoft.com/office/officeart/2005/8/layout/lProcess3"/>
    <dgm:cxn modelId="{1F056E76-6A04-4973-9118-326FD29D0B45}" srcId="{9A5D1792-1790-4641-A2E3-DCE8C9C0474C}" destId="{87E21D09-294B-4CFE-B83F-F2A1AEE4F5BE}" srcOrd="1" destOrd="0" parTransId="{B8D1D987-43CF-40BB-8BB3-C30716759D7B}" sibTransId="{344F46F0-8BB9-4DDC-8F7E-82583DECB506}"/>
    <dgm:cxn modelId="{93ED935E-A01E-4902-AB7F-D99CDD643821}" type="presOf" srcId="{87E21D09-294B-4CFE-B83F-F2A1AEE4F5BE}" destId="{DAF498AD-4890-4A4D-A56A-DA139B13CF63}" srcOrd="0" destOrd="0" presId="urn:microsoft.com/office/officeart/2005/8/layout/lProcess3"/>
    <dgm:cxn modelId="{89623EA7-DA6A-4D1B-83D0-717F7B4CF4CF}" srcId="{489156FE-24C1-4CC0-8448-2E3D8D76C1B9}" destId="{339EF84A-5C92-4EFC-B76C-123908BF781B}" srcOrd="0" destOrd="0" parTransId="{E231E358-D18F-41B2-855E-A88FDE508BCA}" sibTransId="{D4696F27-EC99-4BCF-8CC9-A6DD650E6305}"/>
    <dgm:cxn modelId="{9BA0C263-A474-4D0A-AB2C-B9F857010118}" type="presOf" srcId="{339EF84A-5C92-4EFC-B76C-123908BF781B}" destId="{9089D6CB-AA78-4266-BDE7-D0E0B451D19B}" srcOrd="0" destOrd="0" presId="urn:microsoft.com/office/officeart/2005/8/layout/lProcess3"/>
    <dgm:cxn modelId="{916F56BC-9116-43A4-A29A-4E0A5B7EAD46}" type="presOf" srcId="{3C3AF840-FE57-4E3C-B1C4-CD68359D7459}" destId="{9F21CE06-2223-4A28-A165-5806F8807953}" srcOrd="0" destOrd="0" presId="urn:microsoft.com/office/officeart/2005/8/layout/lProcess3"/>
    <dgm:cxn modelId="{1B1F1C4F-3570-4150-8555-24479198A6DB}" type="presOf" srcId="{50CEF9ED-8F8E-4284-956E-0ACF9269BD45}" destId="{7F7D4B17-3351-4F0E-ACD7-15C438379D85}" srcOrd="0" destOrd="0" presId="urn:microsoft.com/office/officeart/2005/8/layout/lProcess3"/>
    <dgm:cxn modelId="{42C7D369-8F85-4F9D-9C90-F93927B606AB}" srcId="{8AFA88D1-8C95-4E5A-AD50-C319CC4FC6F0}" destId="{50CEF9ED-8F8E-4284-956E-0ACF9269BD45}" srcOrd="1" destOrd="0" parTransId="{7FAAC6B9-0853-4039-BDEB-7E9B9EAE4507}" sibTransId="{DE5224B8-45B6-4335-9F55-6B5BDA411340}"/>
    <dgm:cxn modelId="{816F0421-468D-4747-90C8-056A54DA931C}" srcId="{8AFA88D1-8C95-4E5A-AD50-C319CC4FC6F0}" destId="{489156FE-24C1-4CC0-8448-2E3D8D76C1B9}" srcOrd="0" destOrd="0" parTransId="{14F0950F-D0AD-44B8-ACFB-D7D72E933663}" sibTransId="{D3C7C793-81C4-4521-A8C9-19268C2BC184}"/>
    <dgm:cxn modelId="{B3229741-B8ED-4867-AF53-EBD2D859E449}" type="presOf" srcId="{9A5D1792-1790-4641-A2E3-DCE8C9C0474C}" destId="{B4C31EB1-A9A5-4BD9-8674-8F1B34DEB75C}" srcOrd="0" destOrd="0" presId="urn:microsoft.com/office/officeart/2005/8/layout/lProcess3"/>
    <dgm:cxn modelId="{5E6FEEED-F6D3-4DF0-AC9D-6F762B6E9063}" type="presOf" srcId="{19A57325-68E9-41DB-B4DB-76CEADD1314E}" destId="{D24E690B-71B4-4CDE-8554-E488132881DA}" srcOrd="0" destOrd="0" presId="urn:microsoft.com/office/officeart/2005/8/layout/lProcess3"/>
    <dgm:cxn modelId="{F249864D-7714-4179-A004-387F88CB2FBC}" type="presParOf" srcId="{DB97ADD8-1C70-472A-996A-EFAD89ECBC48}" destId="{752E0844-9F44-4C8B-B870-45B76AA2EB6A}" srcOrd="0" destOrd="0" presId="urn:microsoft.com/office/officeart/2005/8/layout/lProcess3"/>
    <dgm:cxn modelId="{8DC1B385-7F55-4B4C-9745-134B12449FBE}" type="presParOf" srcId="{752E0844-9F44-4C8B-B870-45B76AA2EB6A}" destId="{2832FBD6-B53A-4A1C-99F3-AFAB411E2608}" srcOrd="0" destOrd="0" presId="urn:microsoft.com/office/officeart/2005/8/layout/lProcess3"/>
    <dgm:cxn modelId="{62F04D4A-25F4-4260-95AA-885CC664B371}" type="presParOf" srcId="{752E0844-9F44-4C8B-B870-45B76AA2EB6A}" destId="{3FC1A687-8905-4611-A4E8-4F9A17C1BE4A}" srcOrd="1" destOrd="0" presId="urn:microsoft.com/office/officeart/2005/8/layout/lProcess3"/>
    <dgm:cxn modelId="{0279ADCE-9EBD-4713-BE9D-01CE3ABE955C}" type="presParOf" srcId="{752E0844-9F44-4C8B-B870-45B76AA2EB6A}" destId="{9089D6CB-AA78-4266-BDE7-D0E0B451D19B}" srcOrd="2" destOrd="0" presId="urn:microsoft.com/office/officeart/2005/8/layout/lProcess3"/>
    <dgm:cxn modelId="{F2DE84CC-AA60-45C1-886E-E203D0B44C3E}" type="presParOf" srcId="{752E0844-9F44-4C8B-B870-45B76AA2EB6A}" destId="{70AD6AB3-B450-4C53-8E1B-489FC5DCF2F9}" srcOrd="3" destOrd="0" presId="urn:microsoft.com/office/officeart/2005/8/layout/lProcess3"/>
    <dgm:cxn modelId="{0A5F6A44-F7D5-44BF-A2DD-D96DA24788BE}" type="presParOf" srcId="{752E0844-9F44-4C8B-B870-45B76AA2EB6A}" destId="{D24E690B-71B4-4CDE-8554-E488132881DA}" srcOrd="4" destOrd="0" presId="urn:microsoft.com/office/officeart/2005/8/layout/lProcess3"/>
    <dgm:cxn modelId="{850A202F-1B94-40FF-BCB0-C6493000FFEF}" type="presParOf" srcId="{DB97ADD8-1C70-472A-996A-EFAD89ECBC48}" destId="{D7907C24-6B09-4633-A7F7-760F76CA6094}" srcOrd="1" destOrd="0" presId="urn:microsoft.com/office/officeart/2005/8/layout/lProcess3"/>
    <dgm:cxn modelId="{37F85141-6816-4D95-8AC7-4E1B833A321E}" type="presParOf" srcId="{DB97ADD8-1C70-472A-996A-EFAD89ECBC48}" destId="{CCD7504F-65E7-4175-A922-BE71A30DCDEE}" srcOrd="2" destOrd="0" presId="urn:microsoft.com/office/officeart/2005/8/layout/lProcess3"/>
    <dgm:cxn modelId="{109337D6-38B6-43D3-B79E-976E5B5FB143}" type="presParOf" srcId="{CCD7504F-65E7-4175-A922-BE71A30DCDEE}" destId="{7F7D4B17-3351-4F0E-ACD7-15C438379D85}" srcOrd="0" destOrd="0" presId="urn:microsoft.com/office/officeart/2005/8/layout/lProcess3"/>
    <dgm:cxn modelId="{D35B7DB4-9E18-4748-A7E8-2728C3F171AE}" type="presParOf" srcId="{CCD7504F-65E7-4175-A922-BE71A30DCDEE}" destId="{46D97045-F9B8-4847-9574-D9C21338EB36}" srcOrd="1" destOrd="0" presId="urn:microsoft.com/office/officeart/2005/8/layout/lProcess3"/>
    <dgm:cxn modelId="{4BFB9A48-CD72-43E7-B6B3-BE756D250841}" type="presParOf" srcId="{CCD7504F-65E7-4175-A922-BE71A30DCDEE}" destId="{A0EC36C4-804D-4F4E-AE26-1008CADF193A}" srcOrd="2" destOrd="0" presId="urn:microsoft.com/office/officeart/2005/8/layout/lProcess3"/>
    <dgm:cxn modelId="{D30BD779-0685-4876-A22B-E9A9608AC611}" type="presParOf" srcId="{CCD7504F-65E7-4175-A922-BE71A30DCDEE}" destId="{7D08E853-488F-4F4C-B16C-351F9FD44EB6}" srcOrd="3" destOrd="0" presId="urn:microsoft.com/office/officeart/2005/8/layout/lProcess3"/>
    <dgm:cxn modelId="{255BCC80-5544-49F3-AF68-0B6502153DB9}" type="presParOf" srcId="{CCD7504F-65E7-4175-A922-BE71A30DCDEE}" destId="{7D1DDEFA-3AB1-4372-B0E4-A0CD65F05903}" srcOrd="4" destOrd="0" presId="urn:microsoft.com/office/officeart/2005/8/layout/lProcess3"/>
    <dgm:cxn modelId="{C56219DA-6F2D-4FED-A5A3-2D3E4B3D1D7D}" type="presParOf" srcId="{DB97ADD8-1C70-472A-996A-EFAD89ECBC48}" destId="{75D75123-E491-42C7-9E0E-E7848C8F1CF6}" srcOrd="3" destOrd="0" presId="urn:microsoft.com/office/officeart/2005/8/layout/lProcess3"/>
    <dgm:cxn modelId="{7AA7C5A8-3A56-4655-AA71-178748C545E8}" type="presParOf" srcId="{DB97ADD8-1C70-472A-996A-EFAD89ECBC48}" destId="{F5A97F6A-2863-447C-8991-C567D17C36F2}" srcOrd="4" destOrd="0" presId="urn:microsoft.com/office/officeart/2005/8/layout/lProcess3"/>
    <dgm:cxn modelId="{4E990D6B-5C56-4A28-9A72-23DF50816B7C}" type="presParOf" srcId="{F5A97F6A-2863-447C-8991-C567D17C36F2}" destId="{B4C31EB1-A9A5-4BD9-8674-8F1B34DEB75C}" srcOrd="0" destOrd="0" presId="urn:microsoft.com/office/officeart/2005/8/layout/lProcess3"/>
    <dgm:cxn modelId="{D17AA702-323A-4620-91A1-EE8C9F4CC766}" type="presParOf" srcId="{F5A97F6A-2863-447C-8991-C567D17C36F2}" destId="{9A3C9239-8F06-4E35-91C3-9AD5C1E680DD}" srcOrd="1" destOrd="0" presId="urn:microsoft.com/office/officeart/2005/8/layout/lProcess3"/>
    <dgm:cxn modelId="{5DC722F5-DEFE-4FD7-9D30-EE147EF60EB7}" type="presParOf" srcId="{F5A97F6A-2863-447C-8991-C567D17C36F2}" destId="{9F21CE06-2223-4A28-A165-5806F8807953}" srcOrd="2" destOrd="0" presId="urn:microsoft.com/office/officeart/2005/8/layout/lProcess3"/>
    <dgm:cxn modelId="{30701A72-704E-4FC1-848C-B992452DB118}" type="presParOf" srcId="{F5A97F6A-2863-447C-8991-C567D17C36F2}" destId="{E1FC4003-2480-4D5C-B3A4-6750423933F7}" srcOrd="3" destOrd="0" presId="urn:microsoft.com/office/officeart/2005/8/layout/lProcess3"/>
    <dgm:cxn modelId="{701C4B68-07BE-446E-B5B8-8143861B6612}" type="presParOf" srcId="{F5A97F6A-2863-447C-8991-C567D17C36F2}" destId="{DAF498AD-4890-4A4D-A56A-DA139B13CF6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FA88D1-8C95-4E5A-AD50-C319CC4FC6F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489156FE-24C1-4CC0-8448-2E3D8D76C1B9}">
      <dgm:prSet phldrT="[Текст]"/>
      <dgm:spPr/>
      <dgm:t>
        <a:bodyPr/>
        <a:lstStyle/>
        <a:p>
          <a:r>
            <a:rPr lang="ru-RU" dirty="0" smtClean="0"/>
            <a:t>Определение поставщика</a:t>
          </a:r>
        </a:p>
      </dgm:t>
    </dgm:pt>
    <dgm:pt modelId="{14F0950F-D0AD-44B8-ACFB-D7D72E933663}" type="parTrans" cxnId="{816F0421-468D-4747-90C8-056A54DA931C}">
      <dgm:prSet/>
      <dgm:spPr/>
      <dgm:t>
        <a:bodyPr/>
        <a:lstStyle/>
        <a:p>
          <a:endParaRPr lang="ru-RU"/>
        </a:p>
      </dgm:t>
    </dgm:pt>
    <dgm:pt modelId="{D3C7C793-81C4-4521-A8C9-19268C2BC184}" type="sibTrans" cxnId="{816F0421-468D-4747-90C8-056A54DA931C}">
      <dgm:prSet/>
      <dgm:spPr/>
      <dgm:t>
        <a:bodyPr/>
        <a:lstStyle/>
        <a:p>
          <a:endParaRPr lang="ru-RU"/>
        </a:p>
      </dgm:t>
    </dgm:pt>
    <dgm:pt modelId="{339EF84A-5C92-4EFC-B76C-123908BF781B}">
      <dgm:prSet phldrT="[Текст]"/>
      <dgm:spPr/>
      <dgm:t>
        <a:bodyPr/>
        <a:lstStyle/>
        <a:p>
          <a:r>
            <a:rPr lang="ru-RU" dirty="0" smtClean="0"/>
            <a:t>Необоснованный отказ в допуске</a:t>
          </a:r>
          <a:endParaRPr lang="ru-RU" dirty="0"/>
        </a:p>
      </dgm:t>
    </dgm:pt>
    <dgm:pt modelId="{E231E358-D18F-41B2-855E-A88FDE508BCA}" type="parTrans" cxnId="{89623EA7-DA6A-4D1B-83D0-717F7B4CF4CF}">
      <dgm:prSet/>
      <dgm:spPr/>
      <dgm:t>
        <a:bodyPr/>
        <a:lstStyle/>
        <a:p>
          <a:endParaRPr lang="ru-RU"/>
        </a:p>
      </dgm:t>
    </dgm:pt>
    <dgm:pt modelId="{D4696F27-EC99-4BCF-8CC9-A6DD650E6305}" type="sibTrans" cxnId="{89623EA7-DA6A-4D1B-83D0-717F7B4CF4CF}">
      <dgm:prSet/>
      <dgm:spPr/>
      <dgm:t>
        <a:bodyPr/>
        <a:lstStyle/>
        <a:p>
          <a:endParaRPr lang="ru-RU"/>
        </a:p>
      </dgm:t>
    </dgm:pt>
    <dgm:pt modelId="{19A57325-68E9-41DB-B4DB-76CEADD1314E}">
      <dgm:prSet phldrT="[Текст]"/>
      <dgm:spPr/>
      <dgm:t>
        <a:bodyPr/>
        <a:lstStyle/>
        <a:p>
          <a:r>
            <a:rPr lang="ru-RU" dirty="0" smtClean="0"/>
            <a:t>Нарушение в определении победителя</a:t>
          </a:r>
          <a:endParaRPr lang="ru-RU" dirty="0"/>
        </a:p>
      </dgm:t>
    </dgm:pt>
    <dgm:pt modelId="{48A5B41E-3C37-4AF2-AB92-7A50099C40EC}" type="parTrans" cxnId="{21B3A790-A526-4CAA-A893-3C7C35D5B884}">
      <dgm:prSet/>
      <dgm:spPr/>
      <dgm:t>
        <a:bodyPr/>
        <a:lstStyle/>
        <a:p>
          <a:endParaRPr lang="ru-RU"/>
        </a:p>
      </dgm:t>
    </dgm:pt>
    <dgm:pt modelId="{6F0EEB08-4A07-4EF9-B66C-82384729751C}" type="sibTrans" cxnId="{21B3A790-A526-4CAA-A893-3C7C35D5B884}">
      <dgm:prSet/>
      <dgm:spPr/>
      <dgm:t>
        <a:bodyPr/>
        <a:lstStyle/>
        <a:p>
          <a:endParaRPr lang="ru-RU"/>
        </a:p>
      </dgm:t>
    </dgm:pt>
    <dgm:pt modelId="{50CEF9ED-8F8E-4284-956E-0ACF9269BD45}">
      <dgm:prSet phldrT="[Текст]"/>
      <dgm:spPr/>
      <dgm:t>
        <a:bodyPr/>
        <a:lstStyle/>
        <a:p>
          <a:r>
            <a:rPr lang="ru-RU" dirty="0" smtClean="0"/>
            <a:t>Заключение контракта</a:t>
          </a:r>
          <a:endParaRPr lang="ru-RU" dirty="0"/>
        </a:p>
      </dgm:t>
    </dgm:pt>
    <dgm:pt modelId="{7FAAC6B9-0853-4039-BDEB-7E9B9EAE4507}" type="parTrans" cxnId="{42C7D369-8F85-4F9D-9C90-F93927B606AB}">
      <dgm:prSet/>
      <dgm:spPr/>
      <dgm:t>
        <a:bodyPr/>
        <a:lstStyle/>
        <a:p>
          <a:endParaRPr lang="ru-RU"/>
        </a:p>
      </dgm:t>
    </dgm:pt>
    <dgm:pt modelId="{DE5224B8-45B6-4335-9F55-6B5BDA411340}" type="sibTrans" cxnId="{42C7D369-8F85-4F9D-9C90-F93927B606AB}">
      <dgm:prSet/>
      <dgm:spPr/>
      <dgm:t>
        <a:bodyPr/>
        <a:lstStyle/>
        <a:p>
          <a:endParaRPr lang="ru-RU"/>
        </a:p>
      </dgm:t>
    </dgm:pt>
    <dgm:pt modelId="{94A72C2D-97D4-4AD4-A421-6962BE944FC3}">
      <dgm:prSet phldrT="[Текст]"/>
      <dgm:spPr/>
      <dgm:t>
        <a:bodyPr/>
        <a:lstStyle/>
        <a:p>
          <a:r>
            <a:rPr lang="ru-RU" dirty="0" smtClean="0"/>
            <a:t>Нарушение условий, объявленных при закупке</a:t>
          </a:r>
          <a:endParaRPr lang="ru-RU" dirty="0"/>
        </a:p>
      </dgm:t>
    </dgm:pt>
    <dgm:pt modelId="{16639C6B-0691-4894-A8E8-8B5C488193E6}" type="parTrans" cxnId="{E5628B71-AB8C-474D-83CF-DDE7F1A45C74}">
      <dgm:prSet/>
      <dgm:spPr/>
      <dgm:t>
        <a:bodyPr/>
        <a:lstStyle/>
        <a:p>
          <a:endParaRPr lang="ru-RU"/>
        </a:p>
      </dgm:t>
    </dgm:pt>
    <dgm:pt modelId="{E9B927D2-7853-4C3D-88E9-4AB58CB4A62E}" type="sibTrans" cxnId="{E5628B71-AB8C-474D-83CF-DDE7F1A45C74}">
      <dgm:prSet/>
      <dgm:spPr/>
      <dgm:t>
        <a:bodyPr/>
        <a:lstStyle/>
        <a:p>
          <a:endParaRPr lang="ru-RU"/>
        </a:p>
      </dgm:t>
    </dgm:pt>
    <dgm:pt modelId="{9A5D1792-1790-4641-A2E3-DCE8C9C0474C}">
      <dgm:prSet phldrT="[Текст]"/>
      <dgm:spPr/>
      <dgm:t>
        <a:bodyPr/>
        <a:lstStyle/>
        <a:p>
          <a:r>
            <a:rPr lang="ru-RU" dirty="0" smtClean="0"/>
            <a:t>Исполнение</a:t>
          </a:r>
          <a:r>
            <a:rPr lang="ru-RU" baseline="0" dirty="0" smtClean="0"/>
            <a:t> контракта</a:t>
          </a:r>
          <a:endParaRPr lang="ru-RU" dirty="0"/>
        </a:p>
      </dgm:t>
    </dgm:pt>
    <dgm:pt modelId="{D50AEF8C-FF34-4C9E-9A67-A011AB0372D9}" type="parTrans" cxnId="{4F09635A-5CEE-4856-8B5D-0BD222F77D4F}">
      <dgm:prSet/>
      <dgm:spPr/>
      <dgm:t>
        <a:bodyPr/>
        <a:lstStyle/>
        <a:p>
          <a:endParaRPr lang="ru-RU"/>
        </a:p>
      </dgm:t>
    </dgm:pt>
    <dgm:pt modelId="{CA2B2648-7848-47F7-9BF2-2AA8C623A470}" type="sibTrans" cxnId="{4F09635A-5CEE-4856-8B5D-0BD222F77D4F}">
      <dgm:prSet/>
      <dgm:spPr/>
      <dgm:t>
        <a:bodyPr/>
        <a:lstStyle/>
        <a:p>
          <a:endParaRPr lang="ru-RU"/>
        </a:p>
      </dgm:t>
    </dgm:pt>
    <dgm:pt modelId="{3C3AF840-FE57-4E3C-B1C4-CD68359D7459}">
      <dgm:prSet phldrT="[Текст]"/>
      <dgm:spPr/>
      <dgm:t>
        <a:bodyPr/>
        <a:lstStyle/>
        <a:p>
          <a:r>
            <a:rPr lang="ru-RU" dirty="0" smtClean="0"/>
            <a:t>Приемка </a:t>
          </a:r>
          <a:r>
            <a:rPr lang="ru-RU" dirty="0" smtClean="0"/>
            <a:t>результатов, </a:t>
          </a:r>
          <a:r>
            <a:rPr lang="ru-RU" dirty="0" smtClean="0"/>
            <a:t>не соответствующих условиям.</a:t>
          </a:r>
          <a:endParaRPr lang="ru-RU" dirty="0"/>
        </a:p>
      </dgm:t>
    </dgm:pt>
    <dgm:pt modelId="{71E1F8BC-1805-4E9D-81A2-AD550E3CDD62}" type="parTrans" cxnId="{D53361C2-904A-48E3-93D4-1A5C1E532337}">
      <dgm:prSet/>
      <dgm:spPr/>
      <dgm:t>
        <a:bodyPr/>
        <a:lstStyle/>
        <a:p>
          <a:endParaRPr lang="ru-RU"/>
        </a:p>
      </dgm:t>
    </dgm:pt>
    <dgm:pt modelId="{75A744E7-9840-45BB-B7DE-22F0A637A670}" type="sibTrans" cxnId="{D53361C2-904A-48E3-93D4-1A5C1E532337}">
      <dgm:prSet/>
      <dgm:spPr/>
      <dgm:t>
        <a:bodyPr/>
        <a:lstStyle/>
        <a:p>
          <a:endParaRPr lang="ru-RU"/>
        </a:p>
      </dgm:t>
    </dgm:pt>
    <dgm:pt modelId="{87E21D09-294B-4CFE-B83F-F2A1AEE4F5BE}">
      <dgm:prSet phldrT="[Текст]"/>
      <dgm:spPr/>
      <dgm:t>
        <a:bodyPr/>
        <a:lstStyle/>
        <a:p>
          <a:r>
            <a:rPr lang="ru-RU" dirty="0" smtClean="0"/>
            <a:t>Оплата неисполненных обязательств</a:t>
          </a:r>
          <a:endParaRPr lang="ru-RU" dirty="0"/>
        </a:p>
      </dgm:t>
    </dgm:pt>
    <dgm:pt modelId="{B8D1D987-43CF-40BB-8BB3-C30716759D7B}" type="parTrans" cxnId="{1F056E76-6A04-4973-9118-326FD29D0B45}">
      <dgm:prSet/>
      <dgm:spPr/>
      <dgm:t>
        <a:bodyPr/>
        <a:lstStyle/>
        <a:p>
          <a:endParaRPr lang="ru-RU"/>
        </a:p>
      </dgm:t>
    </dgm:pt>
    <dgm:pt modelId="{344F46F0-8BB9-4DDC-8F7E-82583DECB506}" type="sibTrans" cxnId="{1F056E76-6A04-4973-9118-326FD29D0B45}">
      <dgm:prSet/>
      <dgm:spPr/>
      <dgm:t>
        <a:bodyPr/>
        <a:lstStyle/>
        <a:p>
          <a:endParaRPr lang="ru-RU"/>
        </a:p>
      </dgm:t>
    </dgm:pt>
    <dgm:pt modelId="{DB97ADD8-1C70-472A-996A-EFAD89ECBC48}" type="pres">
      <dgm:prSet presAssocID="{8AFA88D1-8C95-4E5A-AD50-C319CC4FC6F0}" presName="Name0" presStyleCnt="0">
        <dgm:presLayoutVars>
          <dgm:chPref val="3"/>
          <dgm:dir/>
          <dgm:animLvl val="lvl"/>
          <dgm:resizeHandles/>
        </dgm:presLayoutVars>
      </dgm:prSet>
      <dgm:spPr/>
      <dgm:t>
        <a:bodyPr/>
        <a:lstStyle/>
        <a:p>
          <a:endParaRPr lang="ru-RU"/>
        </a:p>
      </dgm:t>
    </dgm:pt>
    <dgm:pt modelId="{752E0844-9F44-4C8B-B870-45B76AA2EB6A}" type="pres">
      <dgm:prSet presAssocID="{489156FE-24C1-4CC0-8448-2E3D8D76C1B9}" presName="horFlow" presStyleCnt="0"/>
      <dgm:spPr/>
    </dgm:pt>
    <dgm:pt modelId="{2832FBD6-B53A-4A1C-99F3-AFAB411E2608}" type="pres">
      <dgm:prSet presAssocID="{489156FE-24C1-4CC0-8448-2E3D8D76C1B9}" presName="bigChev" presStyleLbl="node1" presStyleIdx="0" presStyleCnt="3"/>
      <dgm:spPr/>
      <dgm:t>
        <a:bodyPr/>
        <a:lstStyle/>
        <a:p>
          <a:endParaRPr lang="ru-RU"/>
        </a:p>
      </dgm:t>
    </dgm:pt>
    <dgm:pt modelId="{3FC1A687-8905-4611-A4E8-4F9A17C1BE4A}" type="pres">
      <dgm:prSet presAssocID="{E231E358-D18F-41B2-855E-A88FDE508BCA}" presName="parTrans" presStyleCnt="0"/>
      <dgm:spPr/>
    </dgm:pt>
    <dgm:pt modelId="{9089D6CB-AA78-4266-BDE7-D0E0B451D19B}" type="pres">
      <dgm:prSet presAssocID="{339EF84A-5C92-4EFC-B76C-123908BF781B}" presName="node" presStyleLbl="alignAccFollowNode1" presStyleIdx="0" presStyleCnt="5">
        <dgm:presLayoutVars>
          <dgm:bulletEnabled val="1"/>
        </dgm:presLayoutVars>
      </dgm:prSet>
      <dgm:spPr/>
      <dgm:t>
        <a:bodyPr/>
        <a:lstStyle/>
        <a:p>
          <a:endParaRPr lang="ru-RU"/>
        </a:p>
      </dgm:t>
    </dgm:pt>
    <dgm:pt modelId="{70AD6AB3-B450-4C53-8E1B-489FC5DCF2F9}" type="pres">
      <dgm:prSet presAssocID="{D4696F27-EC99-4BCF-8CC9-A6DD650E6305}" presName="sibTrans" presStyleCnt="0"/>
      <dgm:spPr/>
    </dgm:pt>
    <dgm:pt modelId="{D24E690B-71B4-4CDE-8554-E488132881DA}" type="pres">
      <dgm:prSet presAssocID="{19A57325-68E9-41DB-B4DB-76CEADD1314E}" presName="node" presStyleLbl="alignAccFollowNode1" presStyleIdx="1" presStyleCnt="5">
        <dgm:presLayoutVars>
          <dgm:bulletEnabled val="1"/>
        </dgm:presLayoutVars>
      </dgm:prSet>
      <dgm:spPr/>
      <dgm:t>
        <a:bodyPr/>
        <a:lstStyle/>
        <a:p>
          <a:endParaRPr lang="ru-RU"/>
        </a:p>
      </dgm:t>
    </dgm:pt>
    <dgm:pt modelId="{D7907C24-6B09-4633-A7F7-760F76CA6094}" type="pres">
      <dgm:prSet presAssocID="{489156FE-24C1-4CC0-8448-2E3D8D76C1B9}" presName="vSp" presStyleCnt="0"/>
      <dgm:spPr/>
    </dgm:pt>
    <dgm:pt modelId="{CCD7504F-65E7-4175-A922-BE71A30DCDEE}" type="pres">
      <dgm:prSet presAssocID="{50CEF9ED-8F8E-4284-956E-0ACF9269BD45}" presName="horFlow" presStyleCnt="0"/>
      <dgm:spPr/>
    </dgm:pt>
    <dgm:pt modelId="{7F7D4B17-3351-4F0E-ACD7-15C438379D85}" type="pres">
      <dgm:prSet presAssocID="{50CEF9ED-8F8E-4284-956E-0ACF9269BD45}" presName="bigChev" presStyleLbl="node1" presStyleIdx="1" presStyleCnt="3"/>
      <dgm:spPr/>
      <dgm:t>
        <a:bodyPr/>
        <a:lstStyle/>
        <a:p>
          <a:endParaRPr lang="ru-RU"/>
        </a:p>
      </dgm:t>
    </dgm:pt>
    <dgm:pt modelId="{46D97045-F9B8-4847-9574-D9C21338EB36}" type="pres">
      <dgm:prSet presAssocID="{16639C6B-0691-4894-A8E8-8B5C488193E6}" presName="parTrans" presStyleCnt="0"/>
      <dgm:spPr/>
    </dgm:pt>
    <dgm:pt modelId="{A0EC36C4-804D-4F4E-AE26-1008CADF193A}" type="pres">
      <dgm:prSet presAssocID="{94A72C2D-97D4-4AD4-A421-6962BE944FC3}" presName="node" presStyleLbl="alignAccFollowNode1" presStyleIdx="2" presStyleCnt="5">
        <dgm:presLayoutVars>
          <dgm:bulletEnabled val="1"/>
        </dgm:presLayoutVars>
      </dgm:prSet>
      <dgm:spPr/>
      <dgm:t>
        <a:bodyPr/>
        <a:lstStyle/>
        <a:p>
          <a:endParaRPr lang="ru-RU"/>
        </a:p>
      </dgm:t>
    </dgm:pt>
    <dgm:pt modelId="{75D75123-E491-42C7-9E0E-E7848C8F1CF6}" type="pres">
      <dgm:prSet presAssocID="{50CEF9ED-8F8E-4284-956E-0ACF9269BD45}" presName="vSp" presStyleCnt="0"/>
      <dgm:spPr/>
    </dgm:pt>
    <dgm:pt modelId="{F5A97F6A-2863-447C-8991-C567D17C36F2}" type="pres">
      <dgm:prSet presAssocID="{9A5D1792-1790-4641-A2E3-DCE8C9C0474C}" presName="horFlow" presStyleCnt="0"/>
      <dgm:spPr/>
    </dgm:pt>
    <dgm:pt modelId="{B4C31EB1-A9A5-4BD9-8674-8F1B34DEB75C}" type="pres">
      <dgm:prSet presAssocID="{9A5D1792-1790-4641-A2E3-DCE8C9C0474C}" presName="bigChev" presStyleLbl="node1" presStyleIdx="2" presStyleCnt="3"/>
      <dgm:spPr/>
      <dgm:t>
        <a:bodyPr/>
        <a:lstStyle/>
        <a:p>
          <a:endParaRPr lang="ru-RU"/>
        </a:p>
      </dgm:t>
    </dgm:pt>
    <dgm:pt modelId="{9A3C9239-8F06-4E35-91C3-9AD5C1E680DD}" type="pres">
      <dgm:prSet presAssocID="{71E1F8BC-1805-4E9D-81A2-AD550E3CDD62}" presName="parTrans" presStyleCnt="0"/>
      <dgm:spPr/>
    </dgm:pt>
    <dgm:pt modelId="{9F21CE06-2223-4A28-A165-5806F8807953}" type="pres">
      <dgm:prSet presAssocID="{3C3AF840-FE57-4E3C-B1C4-CD68359D7459}" presName="node" presStyleLbl="alignAccFollowNode1" presStyleIdx="3" presStyleCnt="5">
        <dgm:presLayoutVars>
          <dgm:bulletEnabled val="1"/>
        </dgm:presLayoutVars>
      </dgm:prSet>
      <dgm:spPr/>
      <dgm:t>
        <a:bodyPr/>
        <a:lstStyle/>
        <a:p>
          <a:endParaRPr lang="ru-RU"/>
        </a:p>
      </dgm:t>
    </dgm:pt>
    <dgm:pt modelId="{E1FC4003-2480-4D5C-B3A4-6750423933F7}" type="pres">
      <dgm:prSet presAssocID="{75A744E7-9840-45BB-B7DE-22F0A637A670}" presName="sibTrans" presStyleCnt="0"/>
      <dgm:spPr/>
    </dgm:pt>
    <dgm:pt modelId="{DAF498AD-4890-4A4D-A56A-DA139B13CF63}" type="pres">
      <dgm:prSet presAssocID="{87E21D09-294B-4CFE-B83F-F2A1AEE4F5BE}" presName="node" presStyleLbl="alignAccFollowNode1" presStyleIdx="4" presStyleCnt="5">
        <dgm:presLayoutVars>
          <dgm:bulletEnabled val="1"/>
        </dgm:presLayoutVars>
      </dgm:prSet>
      <dgm:spPr/>
      <dgm:t>
        <a:bodyPr/>
        <a:lstStyle/>
        <a:p>
          <a:endParaRPr lang="ru-RU"/>
        </a:p>
      </dgm:t>
    </dgm:pt>
  </dgm:ptLst>
  <dgm:cxnLst>
    <dgm:cxn modelId="{89623EA7-DA6A-4D1B-83D0-717F7B4CF4CF}" srcId="{489156FE-24C1-4CC0-8448-2E3D8D76C1B9}" destId="{339EF84A-5C92-4EFC-B76C-123908BF781B}" srcOrd="0" destOrd="0" parTransId="{E231E358-D18F-41B2-855E-A88FDE508BCA}" sibTransId="{D4696F27-EC99-4BCF-8CC9-A6DD650E6305}"/>
    <dgm:cxn modelId="{21B3A790-A526-4CAA-A893-3C7C35D5B884}" srcId="{489156FE-24C1-4CC0-8448-2E3D8D76C1B9}" destId="{19A57325-68E9-41DB-B4DB-76CEADD1314E}" srcOrd="1" destOrd="0" parTransId="{48A5B41E-3C37-4AF2-AB92-7A50099C40EC}" sibTransId="{6F0EEB08-4A07-4EF9-B66C-82384729751C}"/>
    <dgm:cxn modelId="{4F09635A-5CEE-4856-8B5D-0BD222F77D4F}" srcId="{8AFA88D1-8C95-4E5A-AD50-C319CC4FC6F0}" destId="{9A5D1792-1790-4641-A2E3-DCE8C9C0474C}" srcOrd="2" destOrd="0" parTransId="{D50AEF8C-FF34-4C9E-9A67-A011AB0372D9}" sibTransId="{CA2B2648-7848-47F7-9BF2-2AA8C623A470}"/>
    <dgm:cxn modelId="{93ED935E-A01E-4902-AB7F-D99CDD643821}" type="presOf" srcId="{87E21D09-294B-4CFE-B83F-F2A1AEE4F5BE}" destId="{DAF498AD-4890-4A4D-A56A-DA139B13CF63}" srcOrd="0" destOrd="0" presId="urn:microsoft.com/office/officeart/2005/8/layout/lProcess3"/>
    <dgm:cxn modelId="{916F56BC-9116-43A4-A29A-4E0A5B7EAD46}" type="presOf" srcId="{3C3AF840-FE57-4E3C-B1C4-CD68359D7459}" destId="{9F21CE06-2223-4A28-A165-5806F8807953}" srcOrd="0" destOrd="0" presId="urn:microsoft.com/office/officeart/2005/8/layout/lProcess3"/>
    <dgm:cxn modelId="{816F0421-468D-4747-90C8-056A54DA931C}" srcId="{8AFA88D1-8C95-4E5A-AD50-C319CC4FC6F0}" destId="{489156FE-24C1-4CC0-8448-2E3D8D76C1B9}" srcOrd="0" destOrd="0" parTransId="{14F0950F-D0AD-44B8-ACFB-D7D72E933663}" sibTransId="{D3C7C793-81C4-4521-A8C9-19268C2BC184}"/>
    <dgm:cxn modelId="{D53361C2-904A-48E3-93D4-1A5C1E532337}" srcId="{9A5D1792-1790-4641-A2E3-DCE8C9C0474C}" destId="{3C3AF840-FE57-4E3C-B1C4-CD68359D7459}" srcOrd="0" destOrd="0" parTransId="{71E1F8BC-1805-4E9D-81A2-AD550E3CDD62}" sibTransId="{75A744E7-9840-45BB-B7DE-22F0A637A670}"/>
    <dgm:cxn modelId="{B3229741-B8ED-4867-AF53-EBD2D859E449}" type="presOf" srcId="{9A5D1792-1790-4641-A2E3-DCE8C9C0474C}" destId="{B4C31EB1-A9A5-4BD9-8674-8F1B34DEB75C}" srcOrd="0" destOrd="0" presId="urn:microsoft.com/office/officeart/2005/8/layout/lProcess3"/>
    <dgm:cxn modelId="{42C7D369-8F85-4F9D-9C90-F93927B606AB}" srcId="{8AFA88D1-8C95-4E5A-AD50-C319CC4FC6F0}" destId="{50CEF9ED-8F8E-4284-956E-0ACF9269BD45}" srcOrd="1" destOrd="0" parTransId="{7FAAC6B9-0853-4039-BDEB-7E9B9EAE4507}" sibTransId="{DE5224B8-45B6-4335-9F55-6B5BDA411340}"/>
    <dgm:cxn modelId="{9BA0C263-A474-4D0A-AB2C-B9F857010118}" type="presOf" srcId="{339EF84A-5C92-4EFC-B76C-123908BF781B}" destId="{9089D6CB-AA78-4266-BDE7-D0E0B451D19B}" srcOrd="0" destOrd="0" presId="urn:microsoft.com/office/officeart/2005/8/layout/lProcess3"/>
    <dgm:cxn modelId="{E5628B71-AB8C-474D-83CF-DDE7F1A45C74}" srcId="{50CEF9ED-8F8E-4284-956E-0ACF9269BD45}" destId="{94A72C2D-97D4-4AD4-A421-6962BE944FC3}" srcOrd="0" destOrd="0" parTransId="{16639C6B-0691-4894-A8E8-8B5C488193E6}" sibTransId="{E9B927D2-7853-4C3D-88E9-4AB58CB4A62E}"/>
    <dgm:cxn modelId="{8BCDB847-31BA-41A8-B1E5-0AAE8FB015B3}" type="presOf" srcId="{94A72C2D-97D4-4AD4-A421-6962BE944FC3}" destId="{A0EC36C4-804D-4F4E-AE26-1008CADF193A}" srcOrd="0" destOrd="0" presId="urn:microsoft.com/office/officeart/2005/8/layout/lProcess3"/>
    <dgm:cxn modelId="{A9D6E63D-52B4-4622-A78E-F4DBD7B09C49}" type="presOf" srcId="{489156FE-24C1-4CC0-8448-2E3D8D76C1B9}" destId="{2832FBD6-B53A-4A1C-99F3-AFAB411E2608}" srcOrd="0" destOrd="0" presId="urn:microsoft.com/office/officeart/2005/8/layout/lProcess3"/>
    <dgm:cxn modelId="{E543961C-DF7D-4225-B4CF-E8275118732D}" type="presOf" srcId="{8AFA88D1-8C95-4E5A-AD50-C319CC4FC6F0}" destId="{DB97ADD8-1C70-472A-996A-EFAD89ECBC48}" srcOrd="0" destOrd="0" presId="urn:microsoft.com/office/officeart/2005/8/layout/lProcess3"/>
    <dgm:cxn modelId="{1B1F1C4F-3570-4150-8555-24479198A6DB}" type="presOf" srcId="{50CEF9ED-8F8E-4284-956E-0ACF9269BD45}" destId="{7F7D4B17-3351-4F0E-ACD7-15C438379D85}" srcOrd="0" destOrd="0" presId="urn:microsoft.com/office/officeart/2005/8/layout/lProcess3"/>
    <dgm:cxn modelId="{5E6FEEED-F6D3-4DF0-AC9D-6F762B6E9063}" type="presOf" srcId="{19A57325-68E9-41DB-B4DB-76CEADD1314E}" destId="{D24E690B-71B4-4CDE-8554-E488132881DA}" srcOrd="0" destOrd="0" presId="urn:microsoft.com/office/officeart/2005/8/layout/lProcess3"/>
    <dgm:cxn modelId="{1F056E76-6A04-4973-9118-326FD29D0B45}" srcId="{9A5D1792-1790-4641-A2E3-DCE8C9C0474C}" destId="{87E21D09-294B-4CFE-B83F-F2A1AEE4F5BE}" srcOrd="1" destOrd="0" parTransId="{B8D1D987-43CF-40BB-8BB3-C30716759D7B}" sibTransId="{344F46F0-8BB9-4DDC-8F7E-82583DECB506}"/>
    <dgm:cxn modelId="{F249864D-7714-4179-A004-387F88CB2FBC}" type="presParOf" srcId="{DB97ADD8-1C70-472A-996A-EFAD89ECBC48}" destId="{752E0844-9F44-4C8B-B870-45B76AA2EB6A}" srcOrd="0" destOrd="0" presId="urn:microsoft.com/office/officeart/2005/8/layout/lProcess3"/>
    <dgm:cxn modelId="{8DC1B385-7F55-4B4C-9745-134B12449FBE}" type="presParOf" srcId="{752E0844-9F44-4C8B-B870-45B76AA2EB6A}" destId="{2832FBD6-B53A-4A1C-99F3-AFAB411E2608}" srcOrd="0" destOrd="0" presId="urn:microsoft.com/office/officeart/2005/8/layout/lProcess3"/>
    <dgm:cxn modelId="{62F04D4A-25F4-4260-95AA-885CC664B371}" type="presParOf" srcId="{752E0844-9F44-4C8B-B870-45B76AA2EB6A}" destId="{3FC1A687-8905-4611-A4E8-4F9A17C1BE4A}" srcOrd="1" destOrd="0" presId="urn:microsoft.com/office/officeart/2005/8/layout/lProcess3"/>
    <dgm:cxn modelId="{0279ADCE-9EBD-4713-BE9D-01CE3ABE955C}" type="presParOf" srcId="{752E0844-9F44-4C8B-B870-45B76AA2EB6A}" destId="{9089D6CB-AA78-4266-BDE7-D0E0B451D19B}" srcOrd="2" destOrd="0" presId="urn:microsoft.com/office/officeart/2005/8/layout/lProcess3"/>
    <dgm:cxn modelId="{F2DE84CC-AA60-45C1-886E-E203D0B44C3E}" type="presParOf" srcId="{752E0844-9F44-4C8B-B870-45B76AA2EB6A}" destId="{70AD6AB3-B450-4C53-8E1B-489FC5DCF2F9}" srcOrd="3" destOrd="0" presId="urn:microsoft.com/office/officeart/2005/8/layout/lProcess3"/>
    <dgm:cxn modelId="{0A5F6A44-F7D5-44BF-A2DD-D96DA24788BE}" type="presParOf" srcId="{752E0844-9F44-4C8B-B870-45B76AA2EB6A}" destId="{D24E690B-71B4-4CDE-8554-E488132881DA}" srcOrd="4" destOrd="0" presId="urn:microsoft.com/office/officeart/2005/8/layout/lProcess3"/>
    <dgm:cxn modelId="{850A202F-1B94-40FF-BCB0-C6493000FFEF}" type="presParOf" srcId="{DB97ADD8-1C70-472A-996A-EFAD89ECBC48}" destId="{D7907C24-6B09-4633-A7F7-760F76CA6094}" srcOrd="1" destOrd="0" presId="urn:microsoft.com/office/officeart/2005/8/layout/lProcess3"/>
    <dgm:cxn modelId="{37F85141-6816-4D95-8AC7-4E1B833A321E}" type="presParOf" srcId="{DB97ADD8-1C70-472A-996A-EFAD89ECBC48}" destId="{CCD7504F-65E7-4175-A922-BE71A30DCDEE}" srcOrd="2" destOrd="0" presId="urn:microsoft.com/office/officeart/2005/8/layout/lProcess3"/>
    <dgm:cxn modelId="{109337D6-38B6-43D3-B79E-976E5B5FB143}" type="presParOf" srcId="{CCD7504F-65E7-4175-A922-BE71A30DCDEE}" destId="{7F7D4B17-3351-4F0E-ACD7-15C438379D85}" srcOrd="0" destOrd="0" presId="urn:microsoft.com/office/officeart/2005/8/layout/lProcess3"/>
    <dgm:cxn modelId="{D35B7DB4-9E18-4748-A7E8-2728C3F171AE}" type="presParOf" srcId="{CCD7504F-65E7-4175-A922-BE71A30DCDEE}" destId="{46D97045-F9B8-4847-9574-D9C21338EB36}" srcOrd="1" destOrd="0" presId="urn:microsoft.com/office/officeart/2005/8/layout/lProcess3"/>
    <dgm:cxn modelId="{4BFB9A48-CD72-43E7-B6B3-BE756D250841}" type="presParOf" srcId="{CCD7504F-65E7-4175-A922-BE71A30DCDEE}" destId="{A0EC36C4-804D-4F4E-AE26-1008CADF193A}" srcOrd="2" destOrd="0" presId="urn:microsoft.com/office/officeart/2005/8/layout/lProcess3"/>
    <dgm:cxn modelId="{C56219DA-6F2D-4FED-A5A3-2D3E4B3D1D7D}" type="presParOf" srcId="{DB97ADD8-1C70-472A-996A-EFAD89ECBC48}" destId="{75D75123-E491-42C7-9E0E-E7848C8F1CF6}" srcOrd="3" destOrd="0" presId="urn:microsoft.com/office/officeart/2005/8/layout/lProcess3"/>
    <dgm:cxn modelId="{7AA7C5A8-3A56-4655-AA71-178748C545E8}" type="presParOf" srcId="{DB97ADD8-1C70-472A-996A-EFAD89ECBC48}" destId="{F5A97F6A-2863-447C-8991-C567D17C36F2}" srcOrd="4" destOrd="0" presId="urn:microsoft.com/office/officeart/2005/8/layout/lProcess3"/>
    <dgm:cxn modelId="{4E990D6B-5C56-4A28-9A72-23DF50816B7C}" type="presParOf" srcId="{F5A97F6A-2863-447C-8991-C567D17C36F2}" destId="{B4C31EB1-A9A5-4BD9-8674-8F1B34DEB75C}" srcOrd="0" destOrd="0" presId="urn:microsoft.com/office/officeart/2005/8/layout/lProcess3"/>
    <dgm:cxn modelId="{D17AA702-323A-4620-91A1-EE8C9F4CC766}" type="presParOf" srcId="{F5A97F6A-2863-447C-8991-C567D17C36F2}" destId="{9A3C9239-8F06-4E35-91C3-9AD5C1E680DD}" srcOrd="1" destOrd="0" presId="urn:microsoft.com/office/officeart/2005/8/layout/lProcess3"/>
    <dgm:cxn modelId="{5DC722F5-DEFE-4FD7-9D30-EE147EF60EB7}" type="presParOf" srcId="{F5A97F6A-2863-447C-8991-C567D17C36F2}" destId="{9F21CE06-2223-4A28-A165-5806F8807953}" srcOrd="2" destOrd="0" presId="urn:microsoft.com/office/officeart/2005/8/layout/lProcess3"/>
    <dgm:cxn modelId="{30701A72-704E-4FC1-848C-B992452DB118}" type="presParOf" srcId="{F5A97F6A-2863-447C-8991-C567D17C36F2}" destId="{E1FC4003-2480-4D5C-B3A4-6750423933F7}" srcOrd="3" destOrd="0" presId="urn:microsoft.com/office/officeart/2005/8/layout/lProcess3"/>
    <dgm:cxn modelId="{701C4B68-07BE-446E-B5B8-8143861B6612}" type="presParOf" srcId="{F5A97F6A-2863-447C-8991-C567D17C36F2}" destId="{DAF498AD-4890-4A4D-A56A-DA139B13CF6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93FA7-4AF8-4C02-8DE6-680390B1AB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5B24D0F8-F41A-4435-8633-E83E119E3C14}">
      <dgm:prSet phldrT="[Текст]"/>
      <dgm:spPr/>
      <dgm:t>
        <a:bodyPr/>
        <a:lstStyle/>
        <a:p>
          <a:r>
            <a:rPr lang="ru-RU" dirty="0" smtClean="0"/>
            <a:t>Международные акты</a:t>
          </a:r>
          <a:endParaRPr lang="ru-RU" dirty="0"/>
        </a:p>
      </dgm:t>
    </dgm:pt>
    <dgm:pt modelId="{5376F235-E19F-441E-B859-6A61E2B646F2}" type="parTrans" cxnId="{B2451369-7027-46E9-81BE-2008B2039327}">
      <dgm:prSet/>
      <dgm:spPr/>
      <dgm:t>
        <a:bodyPr/>
        <a:lstStyle/>
        <a:p>
          <a:endParaRPr lang="ru-RU"/>
        </a:p>
      </dgm:t>
    </dgm:pt>
    <dgm:pt modelId="{AEF0470C-BD56-4434-8331-161B1F0508D2}" type="sibTrans" cxnId="{B2451369-7027-46E9-81BE-2008B2039327}">
      <dgm:prSet/>
      <dgm:spPr/>
      <dgm:t>
        <a:bodyPr/>
        <a:lstStyle/>
        <a:p>
          <a:endParaRPr lang="ru-RU"/>
        </a:p>
      </dgm:t>
    </dgm:pt>
    <dgm:pt modelId="{08910E20-4F21-4F86-8715-AAC3695258F8}">
      <dgm:prSet phldrT="[Текст]"/>
      <dgm:spPr/>
      <dgm:t>
        <a:bodyPr/>
        <a:lstStyle/>
        <a:p>
          <a:r>
            <a:rPr lang="ru-RU" dirty="0" smtClean="0"/>
            <a:t>Конвенция ООН против коррупции</a:t>
          </a:r>
          <a:endParaRPr lang="ru-RU" dirty="0"/>
        </a:p>
      </dgm:t>
    </dgm:pt>
    <dgm:pt modelId="{0E46877A-170B-47BF-9B9B-3CD19469E252}" type="parTrans" cxnId="{4BFFA8E3-04A4-4E9D-AAE1-AABA7DCE55B2}">
      <dgm:prSet/>
      <dgm:spPr/>
      <dgm:t>
        <a:bodyPr/>
        <a:lstStyle/>
        <a:p>
          <a:endParaRPr lang="ru-RU"/>
        </a:p>
      </dgm:t>
    </dgm:pt>
    <dgm:pt modelId="{C1B6AA3C-9714-4A3B-A62D-1CA2EA7885D0}" type="sibTrans" cxnId="{4BFFA8E3-04A4-4E9D-AAE1-AABA7DCE55B2}">
      <dgm:prSet/>
      <dgm:spPr/>
      <dgm:t>
        <a:bodyPr/>
        <a:lstStyle/>
        <a:p>
          <a:endParaRPr lang="ru-RU"/>
        </a:p>
      </dgm:t>
    </dgm:pt>
    <dgm:pt modelId="{3C5162ED-5491-419D-BEBB-800F567233EF}">
      <dgm:prSet phldrT="[Текст]"/>
      <dgm:spPr/>
      <dgm:t>
        <a:bodyPr/>
        <a:lstStyle/>
        <a:p>
          <a:r>
            <a:rPr lang="ru-RU" dirty="0" smtClean="0"/>
            <a:t>Законодательство РФ</a:t>
          </a:r>
          <a:endParaRPr lang="ru-RU" dirty="0"/>
        </a:p>
      </dgm:t>
    </dgm:pt>
    <dgm:pt modelId="{08E3383A-97B6-48E9-A70D-08F04BDBD1F5}" type="parTrans" cxnId="{E325F5E4-52D6-4932-BA70-D781EE3F4D40}">
      <dgm:prSet/>
      <dgm:spPr/>
      <dgm:t>
        <a:bodyPr/>
        <a:lstStyle/>
        <a:p>
          <a:endParaRPr lang="ru-RU"/>
        </a:p>
      </dgm:t>
    </dgm:pt>
    <dgm:pt modelId="{C788E63D-3F09-434D-9CCA-6FACAF7F93C1}" type="sibTrans" cxnId="{E325F5E4-52D6-4932-BA70-D781EE3F4D40}">
      <dgm:prSet/>
      <dgm:spPr/>
      <dgm:t>
        <a:bodyPr/>
        <a:lstStyle/>
        <a:p>
          <a:endParaRPr lang="ru-RU"/>
        </a:p>
      </dgm:t>
    </dgm:pt>
    <dgm:pt modelId="{316836DC-5D22-4532-B97B-690F5384AEBE}">
      <dgm:prSet phldrT="[Текст]"/>
      <dgm:spPr/>
      <dgm:t>
        <a:bodyPr/>
        <a:lstStyle/>
        <a:p>
          <a:r>
            <a:rPr lang="ru-RU" dirty="0" smtClean="0"/>
            <a:t>ФЗ РФ от 25.12.2008 № 273-ФЗ «О противодействии коррупции»</a:t>
          </a:r>
          <a:endParaRPr lang="ru-RU" dirty="0"/>
        </a:p>
      </dgm:t>
    </dgm:pt>
    <dgm:pt modelId="{88DFF25F-4DAC-4B00-8EFE-6EA679F0D7A9}" type="parTrans" cxnId="{B248B6C6-59BE-4D39-89E8-C08E1B1432CF}">
      <dgm:prSet/>
      <dgm:spPr/>
      <dgm:t>
        <a:bodyPr/>
        <a:lstStyle/>
        <a:p>
          <a:endParaRPr lang="ru-RU"/>
        </a:p>
      </dgm:t>
    </dgm:pt>
    <dgm:pt modelId="{EFB55577-34A0-4403-B33C-A176FA6B400E}" type="sibTrans" cxnId="{B248B6C6-59BE-4D39-89E8-C08E1B1432CF}">
      <dgm:prSet/>
      <dgm:spPr/>
      <dgm:t>
        <a:bodyPr/>
        <a:lstStyle/>
        <a:p>
          <a:endParaRPr lang="ru-RU"/>
        </a:p>
      </dgm:t>
    </dgm:pt>
    <dgm:pt modelId="{20315F52-5911-4E6B-B863-73386C7CD9FF}">
      <dgm:prSet/>
      <dgm:spPr/>
      <dgm:t>
        <a:bodyPr/>
        <a:lstStyle/>
        <a:p>
          <a:r>
            <a:rPr lang="ru-RU" dirty="0" smtClean="0"/>
            <a:t>Конвенция Совета Европы «Об уголовной ответственности за коррупцию»</a:t>
          </a:r>
          <a:endParaRPr lang="ru-RU" dirty="0"/>
        </a:p>
      </dgm:t>
    </dgm:pt>
    <dgm:pt modelId="{E9594769-4F6B-4A12-AEA3-3C9412A2AE42}" type="parTrans" cxnId="{D6D2F7ED-6408-47AF-9374-72C9F0557284}">
      <dgm:prSet/>
      <dgm:spPr/>
      <dgm:t>
        <a:bodyPr/>
        <a:lstStyle/>
        <a:p>
          <a:endParaRPr lang="ru-RU"/>
        </a:p>
      </dgm:t>
    </dgm:pt>
    <dgm:pt modelId="{C7D0E2FB-5D49-4C5F-9A81-AEAC8B509B08}" type="sibTrans" cxnId="{D6D2F7ED-6408-47AF-9374-72C9F0557284}">
      <dgm:prSet/>
      <dgm:spPr/>
      <dgm:t>
        <a:bodyPr/>
        <a:lstStyle/>
        <a:p>
          <a:endParaRPr lang="ru-RU"/>
        </a:p>
      </dgm:t>
    </dgm:pt>
    <dgm:pt modelId="{40A1CDC2-D745-4D03-9256-94CC93492FC6}">
      <dgm:prSet/>
      <dgm:spPr/>
      <dgm:t>
        <a:bodyPr/>
        <a:lstStyle/>
        <a:p>
          <a:r>
            <a:rPr lang="ru-RU" smtClean="0"/>
            <a:t>Уголовный кодекс РФ </a:t>
          </a:r>
          <a:endParaRPr lang="ru-RU" dirty="0"/>
        </a:p>
      </dgm:t>
    </dgm:pt>
    <dgm:pt modelId="{94E1A4E2-AE46-4D8B-9603-202BB6D3EA8E}" type="parTrans" cxnId="{42AD1B60-4F97-41CB-8342-B4982A97C0DD}">
      <dgm:prSet/>
      <dgm:spPr/>
      <dgm:t>
        <a:bodyPr/>
        <a:lstStyle/>
        <a:p>
          <a:endParaRPr lang="ru-RU"/>
        </a:p>
      </dgm:t>
    </dgm:pt>
    <dgm:pt modelId="{14AEB35B-30F1-4F3D-84F4-16F0856C5CA4}" type="sibTrans" cxnId="{42AD1B60-4F97-41CB-8342-B4982A97C0DD}">
      <dgm:prSet/>
      <dgm:spPr/>
      <dgm:t>
        <a:bodyPr/>
        <a:lstStyle/>
        <a:p>
          <a:endParaRPr lang="ru-RU"/>
        </a:p>
      </dgm:t>
    </dgm:pt>
    <dgm:pt modelId="{99A61B6F-9C95-4E50-9DB2-EB7554C8AEAB}">
      <dgm:prSet/>
      <dgm:spPr/>
      <dgm:t>
        <a:bodyPr/>
        <a:lstStyle/>
        <a:p>
          <a:r>
            <a:rPr lang="ru-RU" dirty="0" smtClean="0"/>
            <a:t>ФЗ РФ 26 декабря 2008 года N 294-ФЗ «О защите прав </a:t>
          </a:r>
          <a:r>
            <a:rPr lang="ru-RU" dirty="0" smtClean="0"/>
            <a:t>юридических лиц </a:t>
          </a:r>
          <a:r>
            <a:rPr lang="ru-RU" dirty="0" smtClean="0"/>
            <a:t>и ИП при осуществлении государственного контроля (надзора) и муниципального контроля»</a:t>
          </a:r>
          <a:endParaRPr lang="ru-RU" dirty="0"/>
        </a:p>
      </dgm:t>
    </dgm:pt>
    <dgm:pt modelId="{89917981-0228-4525-B74C-B31BC0045298}" type="parTrans" cxnId="{32C29EA1-81A8-41E0-8CCD-930B23C6253B}">
      <dgm:prSet/>
      <dgm:spPr/>
      <dgm:t>
        <a:bodyPr/>
        <a:lstStyle/>
        <a:p>
          <a:endParaRPr lang="ru-RU"/>
        </a:p>
      </dgm:t>
    </dgm:pt>
    <dgm:pt modelId="{3DAA1FE1-B68E-4925-8F42-071E3F052674}" type="sibTrans" cxnId="{32C29EA1-81A8-41E0-8CCD-930B23C6253B}">
      <dgm:prSet/>
      <dgm:spPr/>
      <dgm:t>
        <a:bodyPr/>
        <a:lstStyle/>
        <a:p>
          <a:endParaRPr lang="ru-RU"/>
        </a:p>
      </dgm:t>
    </dgm:pt>
    <dgm:pt modelId="{E333277F-E768-48BA-A3DB-79376633E225}" type="pres">
      <dgm:prSet presAssocID="{BAB93FA7-4AF8-4C02-8DE6-680390B1AB0E}" presName="Name0" presStyleCnt="0">
        <dgm:presLayoutVars>
          <dgm:dir/>
          <dgm:animLvl val="lvl"/>
          <dgm:resizeHandles val="exact"/>
        </dgm:presLayoutVars>
      </dgm:prSet>
      <dgm:spPr/>
      <dgm:t>
        <a:bodyPr/>
        <a:lstStyle/>
        <a:p>
          <a:endParaRPr lang="ru-RU"/>
        </a:p>
      </dgm:t>
    </dgm:pt>
    <dgm:pt modelId="{1D893E71-660A-4FE6-A537-C854587981F4}" type="pres">
      <dgm:prSet presAssocID="{5B24D0F8-F41A-4435-8633-E83E119E3C14}" presName="composite" presStyleCnt="0"/>
      <dgm:spPr/>
    </dgm:pt>
    <dgm:pt modelId="{97BEFFEF-87F8-4B99-99CC-5659D0B58E31}" type="pres">
      <dgm:prSet presAssocID="{5B24D0F8-F41A-4435-8633-E83E119E3C14}" presName="parTx" presStyleLbl="alignNode1" presStyleIdx="0" presStyleCnt="2">
        <dgm:presLayoutVars>
          <dgm:chMax val="0"/>
          <dgm:chPref val="0"/>
          <dgm:bulletEnabled val="1"/>
        </dgm:presLayoutVars>
      </dgm:prSet>
      <dgm:spPr/>
      <dgm:t>
        <a:bodyPr/>
        <a:lstStyle/>
        <a:p>
          <a:endParaRPr lang="ru-RU"/>
        </a:p>
      </dgm:t>
    </dgm:pt>
    <dgm:pt modelId="{30B733EC-4744-4C92-A5E6-E5F1ABDBF99D}" type="pres">
      <dgm:prSet presAssocID="{5B24D0F8-F41A-4435-8633-E83E119E3C14}" presName="desTx" presStyleLbl="alignAccFollowNode1" presStyleIdx="0" presStyleCnt="2">
        <dgm:presLayoutVars>
          <dgm:bulletEnabled val="1"/>
        </dgm:presLayoutVars>
      </dgm:prSet>
      <dgm:spPr/>
      <dgm:t>
        <a:bodyPr/>
        <a:lstStyle/>
        <a:p>
          <a:endParaRPr lang="ru-RU"/>
        </a:p>
      </dgm:t>
    </dgm:pt>
    <dgm:pt modelId="{EC01C999-D17A-4C10-A329-B00EB22AF6C8}" type="pres">
      <dgm:prSet presAssocID="{AEF0470C-BD56-4434-8331-161B1F0508D2}" presName="space" presStyleCnt="0"/>
      <dgm:spPr/>
    </dgm:pt>
    <dgm:pt modelId="{48E3678B-C98E-46D8-B67F-F7B6832D924B}" type="pres">
      <dgm:prSet presAssocID="{3C5162ED-5491-419D-BEBB-800F567233EF}" presName="composite" presStyleCnt="0"/>
      <dgm:spPr/>
    </dgm:pt>
    <dgm:pt modelId="{4E8F8CB3-C038-4787-BF5D-C45FA7FC6E2A}" type="pres">
      <dgm:prSet presAssocID="{3C5162ED-5491-419D-BEBB-800F567233EF}" presName="parTx" presStyleLbl="alignNode1" presStyleIdx="1" presStyleCnt="2" custLinFactNeighborX="584" custLinFactNeighborY="-2057">
        <dgm:presLayoutVars>
          <dgm:chMax val="0"/>
          <dgm:chPref val="0"/>
          <dgm:bulletEnabled val="1"/>
        </dgm:presLayoutVars>
      </dgm:prSet>
      <dgm:spPr/>
      <dgm:t>
        <a:bodyPr/>
        <a:lstStyle/>
        <a:p>
          <a:endParaRPr lang="ru-RU"/>
        </a:p>
      </dgm:t>
    </dgm:pt>
    <dgm:pt modelId="{4E2FD2F6-ACB5-4416-B7B9-5783A3365C83}" type="pres">
      <dgm:prSet presAssocID="{3C5162ED-5491-419D-BEBB-800F567233EF}" presName="desTx" presStyleLbl="alignAccFollowNode1" presStyleIdx="1" presStyleCnt="2">
        <dgm:presLayoutVars>
          <dgm:bulletEnabled val="1"/>
        </dgm:presLayoutVars>
      </dgm:prSet>
      <dgm:spPr/>
      <dgm:t>
        <a:bodyPr/>
        <a:lstStyle/>
        <a:p>
          <a:endParaRPr lang="ru-RU"/>
        </a:p>
      </dgm:t>
    </dgm:pt>
  </dgm:ptLst>
  <dgm:cxnLst>
    <dgm:cxn modelId="{32C29EA1-81A8-41E0-8CCD-930B23C6253B}" srcId="{3C5162ED-5491-419D-BEBB-800F567233EF}" destId="{99A61B6F-9C95-4E50-9DB2-EB7554C8AEAB}" srcOrd="2" destOrd="0" parTransId="{89917981-0228-4525-B74C-B31BC0045298}" sibTransId="{3DAA1FE1-B68E-4925-8F42-071E3F052674}"/>
    <dgm:cxn modelId="{E325F5E4-52D6-4932-BA70-D781EE3F4D40}" srcId="{BAB93FA7-4AF8-4C02-8DE6-680390B1AB0E}" destId="{3C5162ED-5491-419D-BEBB-800F567233EF}" srcOrd="1" destOrd="0" parTransId="{08E3383A-97B6-48E9-A70D-08F04BDBD1F5}" sibTransId="{C788E63D-3F09-434D-9CCA-6FACAF7F93C1}"/>
    <dgm:cxn modelId="{7DC01696-8E94-4B5C-9FE7-E8FA9AF173C5}" type="presOf" srcId="{3C5162ED-5491-419D-BEBB-800F567233EF}" destId="{4E8F8CB3-C038-4787-BF5D-C45FA7FC6E2A}" srcOrd="0" destOrd="0" presId="urn:microsoft.com/office/officeart/2005/8/layout/hList1"/>
    <dgm:cxn modelId="{D6D2F7ED-6408-47AF-9374-72C9F0557284}" srcId="{5B24D0F8-F41A-4435-8633-E83E119E3C14}" destId="{20315F52-5911-4E6B-B863-73386C7CD9FF}" srcOrd="1" destOrd="0" parTransId="{E9594769-4F6B-4A12-AEA3-3C9412A2AE42}" sibTransId="{C7D0E2FB-5D49-4C5F-9A81-AEAC8B509B08}"/>
    <dgm:cxn modelId="{B248B6C6-59BE-4D39-89E8-C08E1B1432CF}" srcId="{3C5162ED-5491-419D-BEBB-800F567233EF}" destId="{316836DC-5D22-4532-B97B-690F5384AEBE}" srcOrd="0" destOrd="0" parTransId="{88DFF25F-4DAC-4B00-8EFE-6EA679F0D7A9}" sibTransId="{EFB55577-34A0-4403-B33C-A176FA6B400E}"/>
    <dgm:cxn modelId="{47657855-1491-484B-BAE7-575000C1222A}" type="presOf" srcId="{316836DC-5D22-4532-B97B-690F5384AEBE}" destId="{4E2FD2F6-ACB5-4416-B7B9-5783A3365C83}" srcOrd="0" destOrd="0" presId="urn:microsoft.com/office/officeart/2005/8/layout/hList1"/>
    <dgm:cxn modelId="{42AD1B60-4F97-41CB-8342-B4982A97C0DD}" srcId="{3C5162ED-5491-419D-BEBB-800F567233EF}" destId="{40A1CDC2-D745-4D03-9256-94CC93492FC6}" srcOrd="1" destOrd="0" parTransId="{94E1A4E2-AE46-4D8B-9603-202BB6D3EA8E}" sibTransId="{14AEB35B-30F1-4F3D-84F4-16F0856C5CA4}"/>
    <dgm:cxn modelId="{903B3EC7-9805-4E2E-A424-C7CC02DEB4BB}" type="presOf" srcId="{5B24D0F8-F41A-4435-8633-E83E119E3C14}" destId="{97BEFFEF-87F8-4B99-99CC-5659D0B58E31}" srcOrd="0" destOrd="0" presId="urn:microsoft.com/office/officeart/2005/8/layout/hList1"/>
    <dgm:cxn modelId="{4BFFA8E3-04A4-4E9D-AAE1-AABA7DCE55B2}" srcId="{5B24D0F8-F41A-4435-8633-E83E119E3C14}" destId="{08910E20-4F21-4F86-8715-AAC3695258F8}" srcOrd="0" destOrd="0" parTransId="{0E46877A-170B-47BF-9B9B-3CD19469E252}" sibTransId="{C1B6AA3C-9714-4A3B-A62D-1CA2EA7885D0}"/>
    <dgm:cxn modelId="{F5E4C489-E932-4CF0-8439-EACEE5E23463}" type="presOf" srcId="{20315F52-5911-4E6B-B863-73386C7CD9FF}" destId="{30B733EC-4744-4C92-A5E6-E5F1ABDBF99D}" srcOrd="0" destOrd="1" presId="urn:microsoft.com/office/officeart/2005/8/layout/hList1"/>
    <dgm:cxn modelId="{B2451369-7027-46E9-81BE-2008B2039327}" srcId="{BAB93FA7-4AF8-4C02-8DE6-680390B1AB0E}" destId="{5B24D0F8-F41A-4435-8633-E83E119E3C14}" srcOrd="0" destOrd="0" parTransId="{5376F235-E19F-441E-B859-6A61E2B646F2}" sibTransId="{AEF0470C-BD56-4434-8331-161B1F0508D2}"/>
    <dgm:cxn modelId="{1E8A2871-F653-4FC7-9709-08440A671B65}" type="presOf" srcId="{BAB93FA7-4AF8-4C02-8DE6-680390B1AB0E}" destId="{E333277F-E768-48BA-A3DB-79376633E225}" srcOrd="0" destOrd="0" presId="urn:microsoft.com/office/officeart/2005/8/layout/hList1"/>
    <dgm:cxn modelId="{68AB5F1B-E598-47CC-A29C-DAA5481FD857}" type="presOf" srcId="{99A61B6F-9C95-4E50-9DB2-EB7554C8AEAB}" destId="{4E2FD2F6-ACB5-4416-B7B9-5783A3365C83}" srcOrd="0" destOrd="2" presId="urn:microsoft.com/office/officeart/2005/8/layout/hList1"/>
    <dgm:cxn modelId="{04F71CE4-6BC9-4F52-82FB-E8F40E076171}" type="presOf" srcId="{40A1CDC2-D745-4D03-9256-94CC93492FC6}" destId="{4E2FD2F6-ACB5-4416-B7B9-5783A3365C83}" srcOrd="0" destOrd="1" presId="urn:microsoft.com/office/officeart/2005/8/layout/hList1"/>
    <dgm:cxn modelId="{71F79878-C5EC-4BF9-8D32-9C93FC506643}" type="presOf" srcId="{08910E20-4F21-4F86-8715-AAC3695258F8}" destId="{30B733EC-4744-4C92-A5E6-E5F1ABDBF99D}" srcOrd="0" destOrd="0" presId="urn:microsoft.com/office/officeart/2005/8/layout/hList1"/>
    <dgm:cxn modelId="{0B302FAB-024D-4EA3-ABE3-D5784AEBD1ED}" type="presParOf" srcId="{E333277F-E768-48BA-A3DB-79376633E225}" destId="{1D893E71-660A-4FE6-A537-C854587981F4}" srcOrd="0" destOrd="0" presId="urn:microsoft.com/office/officeart/2005/8/layout/hList1"/>
    <dgm:cxn modelId="{5EADC6B7-66B0-47B1-BD30-69FE47ED5D8F}" type="presParOf" srcId="{1D893E71-660A-4FE6-A537-C854587981F4}" destId="{97BEFFEF-87F8-4B99-99CC-5659D0B58E31}" srcOrd="0" destOrd="0" presId="urn:microsoft.com/office/officeart/2005/8/layout/hList1"/>
    <dgm:cxn modelId="{D995E3A0-773E-45D1-B4B2-2B979CB30029}" type="presParOf" srcId="{1D893E71-660A-4FE6-A537-C854587981F4}" destId="{30B733EC-4744-4C92-A5E6-E5F1ABDBF99D}" srcOrd="1" destOrd="0" presId="urn:microsoft.com/office/officeart/2005/8/layout/hList1"/>
    <dgm:cxn modelId="{B7ABA745-64DE-43D9-B27C-9A2907D5BFC6}" type="presParOf" srcId="{E333277F-E768-48BA-A3DB-79376633E225}" destId="{EC01C999-D17A-4C10-A329-B00EB22AF6C8}" srcOrd="1" destOrd="0" presId="urn:microsoft.com/office/officeart/2005/8/layout/hList1"/>
    <dgm:cxn modelId="{C7BBD7DB-00F3-4299-A60A-ED7BFF849771}" type="presParOf" srcId="{E333277F-E768-48BA-A3DB-79376633E225}" destId="{48E3678B-C98E-46D8-B67F-F7B6832D924B}" srcOrd="2" destOrd="0" presId="urn:microsoft.com/office/officeart/2005/8/layout/hList1"/>
    <dgm:cxn modelId="{9C36CAA0-7EB9-4C37-A795-675EF125139E}" type="presParOf" srcId="{48E3678B-C98E-46D8-B67F-F7B6832D924B}" destId="{4E8F8CB3-C038-4787-BF5D-C45FA7FC6E2A}" srcOrd="0" destOrd="0" presId="urn:microsoft.com/office/officeart/2005/8/layout/hList1"/>
    <dgm:cxn modelId="{CCD87693-0751-4D8D-8E01-8DCB6D107F77}" type="presParOf" srcId="{48E3678B-C98E-46D8-B67F-F7B6832D924B}" destId="{4E2FD2F6-ACB5-4416-B7B9-5783A3365C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EEE197-99DC-4EC8-B006-32C10396AF8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FF487C6A-3592-4A01-B0C9-EDB0CD6ED274}">
      <dgm:prSet phldrT="[Текст]"/>
      <dgm:spPr/>
      <dgm:t>
        <a:bodyPr/>
        <a:lstStyle/>
        <a:p>
          <a:r>
            <a:rPr lang="ru-RU" dirty="0" smtClean="0"/>
            <a:t>ОРВ</a:t>
          </a:r>
          <a:endParaRPr lang="ru-RU" dirty="0"/>
        </a:p>
      </dgm:t>
    </dgm:pt>
    <dgm:pt modelId="{D4C0131E-CECD-441A-AD3B-A11CF45C5A07}" type="parTrans" cxnId="{3D1CD58C-FD1C-4CA3-A95D-A6AE743485E1}">
      <dgm:prSet/>
      <dgm:spPr/>
      <dgm:t>
        <a:bodyPr/>
        <a:lstStyle/>
        <a:p>
          <a:endParaRPr lang="ru-RU"/>
        </a:p>
      </dgm:t>
    </dgm:pt>
    <dgm:pt modelId="{6CD138F4-B36D-4813-BEDE-F04C5AA373D9}" type="sibTrans" cxnId="{3D1CD58C-FD1C-4CA3-A95D-A6AE743485E1}">
      <dgm:prSet/>
      <dgm:spPr/>
      <dgm:t>
        <a:bodyPr/>
        <a:lstStyle/>
        <a:p>
          <a:endParaRPr lang="ru-RU"/>
        </a:p>
      </dgm:t>
    </dgm:pt>
    <dgm:pt modelId="{4B170913-8D4F-4866-9784-D7C7DCA69BB0}">
      <dgm:prSet phldrT="[Текст]"/>
      <dgm:spPr/>
      <dgm:t>
        <a:bodyPr/>
        <a:lstStyle/>
        <a:p>
          <a:r>
            <a:rPr lang="ru-RU" dirty="0" smtClean="0"/>
            <a:t>Законопроект</a:t>
          </a:r>
          <a:endParaRPr lang="ru-RU" dirty="0"/>
        </a:p>
      </dgm:t>
    </dgm:pt>
    <dgm:pt modelId="{35A5FFEC-8595-4B18-90A7-D43263CACC47}" type="parTrans" cxnId="{129915E2-C229-4AB9-B385-9AB0218BA4C8}">
      <dgm:prSet/>
      <dgm:spPr/>
      <dgm:t>
        <a:bodyPr/>
        <a:lstStyle/>
        <a:p>
          <a:endParaRPr lang="ru-RU"/>
        </a:p>
      </dgm:t>
    </dgm:pt>
    <dgm:pt modelId="{426C2559-83FD-4851-BEC3-955B17D5CEA3}" type="sibTrans" cxnId="{129915E2-C229-4AB9-B385-9AB0218BA4C8}">
      <dgm:prSet/>
      <dgm:spPr/>
      <dgm:t>
        <a:bodyPr/>
        <a:lstStyle/>
        <a:p>
          <a:endParaRPr lang="ru-RU"/>
        </a:p>
      </dgm:t>
    </dgm:pt>
    <dgm:pt modelId="{8812BA4C-71B9-47C9-88D6-61E869345445}">
      <dgm:prSet phldrT="[Текст]"/>
      <dgm:spPr/>
      <dgm:t>
        <a:bodyPr/>
        <a:lstStyle/>
        <a:p>
          <a:pPr algn="l"/>
          <a:r>
            <a:rPr lang="ru-RU" dirty="0" smtClean="0"/>
            <a:t>- Выявление избыточных требований и ограничений</a:t>
          </a:r>
        </a:p>
        <a:p>
          <a:pPr algn="l"/>
          <a:r>
            <a:rPr lang="ru-RU" dirty="0" smtClean="0"/>
            <a:t>- Исключение необоснованных расходов</a:t>
          </a:r>
          <a:endParaRPr lang="ru-RU" dirty="0"/>
        </a:p>
      </dgm:t>
    </dgm:pt>
    <dgm:pt modelId="{6AA5F0D5-C057-4D90-9D52-70E0EC7FB9FA}" type="parTrans" cxnId="{872BF0BD-E097-4E34-B6DD-DAF90E90F7DB}">
      <dgm:prSet/>
      <dgm:spPr/>
      <dgm:t>
        <a:bodyPr/>
        <a:lstStyle/>
        <a:p>
          <a:endParaRPr lang="ru-RU"/>
        </a:p>
      </dgm:t>
    </dgm:pt>
    <dgm:pt modelId="{173EAD81-EB85-44B2-8811-FE374AA7C67A}" type="sibTrans" cxnId="{872BF0BD-E097-4E34-B6DD-DAF90E90F7DB}">
      <dgm:prSet/>
      <dgm:spPr/>
      <dgm:t>
        <a:bodyPr/>
        <a:lstStyle/>
        <a:p>
          <a:endParaRPr lang="ru-RU"/>
        </a:p>
      </dgm:t>
    </dgm:pt>
    <dgm:pt modelId="{A4798299-8112-41AE-8F98-BB402833470B}">
      <dgm:prSet phldrT="[Текст]"/>
      <dgm:spPr/>
      <dgm:t>
        <a:bodyPr/>
        <a:lstStyle/>
        <a:p>
          <a:r>
            <a:rPr lang="ru-RU" dirty="0" smtClean="0"/>
            <a:t>ОФВ</a:t>
          </a:r>
          <a:endParaRPr lang="ru-RU" dirty="0"/>
        </a:p>
      </dgm:t>
    </dgm:pt>
    <dgm:pt modelId="{6251AB31-DFD4-4AF1-A5A0-143FA8F1418F}" type="parTrans" cxnId="{66491439-FA92-4CBB-ACE0-35346CE9090A}">
      <dgm:prSet/>
      <dgm:spPr/>
      <dgm:t>
        <a:bodyPr/>
        <a:lstStyle/>
        <a:p>
          <a:endParaRPr lang="ru-RU"/>
        </a:p>
      </dgm:t>
    </dgm:pt>
    <dgm:pt modelId="{DE276973-E4D9-4D0A-B8B3-C45D9A542390}" type="sibTrans" cxnId="{66491439-FA92-4CBB-ACE0-35346CE9090A}">
      <dgm:prSet/>
      <dgm:spPr/>
      <dgm:t>
        <a:bodyPr/>
        <a:lstStyle/>
        <a:p>
          <a:endParaRPr lang="ru-RU"/>
        </a:p>
      </dgm:t>
    </dgm:pt>
    <dgm:pt modelId="{49CC52C0-F559-421F-B072-EFB6CF306FE1}">
      <dgm:prSet phldrT="[Текст]"/>
      <dgm:spPr/>
      <dgm:t>
        <a:bodyPr/>
        <a:lstStyle/>
        <a:p>
          <a:r>
            <a:rPr lang="ru-RU" dirty="0" smtClean="0"/>
            <a:t>Действующий нормативный акт</a:t>
          </a:r>
          <a:endParaRPr lang="ru-RU" dirty="0"/>
        </a:p>
      </dgm:t>
    </dgm:pt>
    <dgm:pt modelId="{0976C69D-DCE9-447F-A52D-59DDB500D595}" type="parTrans" cxnId="{DE1629D2-0B2C-40AD-9C3C-6FAAA1CA6B5B}">
      <dgm:prSet/>
      <dgm:spPr/>
      <dgm:t>
        <a:bodyPr/>
        <a:lstStyle/>
        <a:p>
          <a:endParaRPr lang="ru-RU"/>
        </a:p>
      </dgm:t>
    </dgm:pt>
    <dgm:pt modelId="{D2AFBDD0-37FF-449B-B15D-F3D18A1B2EFA}" type="sibTrans" cxnId="{DE1629D2-0B2C-40AD-9C3C-6FAAA1CA6B5B}">
      <dgm:prSet/>
      <dgm:spPr/>
      <dgm:t>
        <a:bodyPr/>
        <a:lstStyle/>
        <a:p>
          <a:endParaRPr lang="ru-RU"/>
        </a:p>
      </dgm:t>
    </dgm:pt>
    <dgm:pt modelId="{B7F528E2-C1CA-4E47-810C-1A9FAB4B5621}">
      <dgm:prSet phldrT="[Текст]"/>
      <dgm:spPr/>
      <dgm:t>
        <a:bodyPr/>
        <a:lstStyle/>
        <a:p>
          <a:pPr algn="l"/>
          <a:r>
            <a:rPr lang="ru-RU" dirty="0" smtClean="0"/>
            <a:t>- Анализ достижения целей ОРВ</a:t>
          </a:r>
        </a:p>
        <a:p>
          <a:pPr algn="l"/>
          <a:r>
            <a:rPr lang="ru-RU" dirty="0" smtClean="0"/>
            <a:t>- Выявление положительных и отрицательных последствий и доработка</a:t>
          </a:r>
          <a:endParaRPr lang="ru-RU" dirty="0"/>
        </a:p>
      </dgm:t>
    </dgm:pt>
    <dgm:pt modelId="{5BBF1376-3692-457E-9C26-D8159FF4614C}" type="sibTrans" cxnId="{8F28EF28-40DF-4CB1-9FF9-E79DF3BEB5C2}">
      <dgm:prSet/>
      <dgm:spPr/>
      <dgm:t>
        <a:bodyPr/>
        <a:lstStyle/>
        <a:p>
          <a:endParaRPr lang="ru-RU"/>
        </a:p>
      </dgm:t>
    </dgm:pt>
    <dgm:pt modelId="{46146F31-69A8-487F-989B-56908BE4B3DA}" type="parTrans" cxnId="{8F28EF28-40DF-4CB1-9FF9-E79DF3BEB5C2}">
      <dgm:prSet/>
      <dgm:spPr/>
      <dgm:t>
        <a:bodyPr/>
        <a:lstStyle/>
        <a:p>
          <a:endParaRPr lang="ru-RU"/>
        </a:p>
      </dgm:t>
    </dgm:pt>
    <dgm:pt modelId="{B58BB272-8724-4A4E-8D01-BC8E8A46F27A}" type="pres">
      <dgm:prSet presAssocID="{09EEE197-99DC-4EC8-B006-32C10396AF85}" presName="Name0" presStyleCnt="0">
        <dgm:presLayoutVars>
          <dgm:chPref val="3"/>
          <dgm:dir/>
          <dgm:animLvl val="lvl"/>
          <dgm:resizeHandles/>
        </dgm:presLayoutVars>
      </dgm:prSet>
      <dgm:spPr/>
      <dgm:t>
        <a:bodyPr/>
        <a:lstStyle/>
        <a:p>
          <a:endParaRPr lang="ru-RU"/>
        </a:p>
      </dgm:t>
    </dgm:pt>
    <dgm:pt modelId="{7B427FBF-D2DE-4565-A7EE-7BBFAF278CEF}" type="pres">
      <dgm:prSet presAssocID="{FF487C6A-3592-4A01-B0C9-EDB0CD6ED274}" presName="horFlow" presStyleCnt="0"/>
      <dgm:spPr/>
    </dgm:pt>
    <dgm:pt modelId="{9C23BF05-0D7C-4369-A210-EE51E524CB53}" type="pres">
      <dgm:prSet presAssocID="{FF487C6A-3592-4A01-B0C9-EDB0CD6ED274}" presName="bigChev" presStyleLbl="node1" presStyleIdx="0" presStyleCnt="2" custScaleX="92589" custScaleY="84186"/>
      <dgm:spPr/>
      <dgm:t>
        <a:bodyPr/>
        <a:lstStyle/>
        <a:p>
          <a:endParaRPr lang="ru-RU"/>
        </a:p>
      </dgm:t>
    </dgm:pt>
    <dgm:pt modelId="{CD52CE5A-D2B4-4EC3-A6B6-9BEEFAB4C8B6}" type="pres">
      <dgm:prSet presAssocID="{35A5FFEC-8595-4B18-90A7-D43263CACC47}" presName="parTrans" presStyleCnt="0"/>
      <dgm:spPr/>
    </dgm:pt>
    <dgm:pt modelId="{E4232617-1023-440E-A30F-1452C5E71007}" type="pres">
      <dgm:prSet presAssocID="{4B170913-8D4F-4866-9784-D7C7DCA69BB0}" presName="node" presStyleLbl="alignAccFollowNode1" presStyleIdx="0" presStyleCnt="4">
        <dgm:presLayoutVars>
          <dgm:bulletEnabled val="1"/>
        </dgm:presLayoutVars>
      </dgm:prSet>
      <dgm:spPr/>
      <dgm:t>
        <a:bodyPr/>
        <a:lstStyle/>
        <a:p>
          <a:endParaRPr lang="ru-RU"/>
        </a:p>
      </dgm:t>
    </dgm:pt>
    <dgm:pt modelId="{FA5D5324-5CF5-4C7E-9175-93B847C53877}" type="pres">
      <dgm:prSet presAssocID="{426C2559-83FD-4851-BEC3-955B17D5CEA3}" presName="sibTrans" presStyleCnt="0"/>
      <dgm:spPr/>
    </dgm:pt>
    <dgm:pt modelId="{C1824538-75F6-422D-9D54-ECCC4E8F0E23}" type="pres">
      <dgm:prSet presAssocID="{8812BA4C-71B9-47C9-88D6-61E869345445}" presName="node" presStyleLbl="alignAccFollowNode1" presStyleIdx="1" presStyleCnt="4" custLinFactNeighborX="-3615" custLinFactNeighborY="1429">
        <dgm:presLayoutVars>
          <dgm:bulletEnabled val="1"/>
        </dgm:presLayoutVars>
      </dgm:prSet>
      <dgm:spPr/>
      <dgm:t>
        <a:bodyPr/>
        <a:lstStyle/>
        <a:p>
          <a:endParaRPr lang="ru-RU"/>
        </a:p>
      </dgm:t>
    </dgm:pt>
    <dgm:pt modelId="{C45E66EA-8224-4A0D-9DC9-57CB278E9AA2}" type="pres">
      <dgm:prSet presAssocID="{FF487C6A-3592-4A01-B0C9-EDB0CD6ED274}" presName="vSp" presStyleCnt="0"/>
      <dgm:spPr/>
    </dgm:pt>
    <dgm:pt modelId="{BBBF4A71-B906-490B-81A0-B09FD2A7484E}" type="pres">
      <dgm:prSet presAssocID="{A4798299-8112-41AE-8F98-BB402833470B}" presName="horFlow" presStyleCnt="0"/>
      <dgm:spPr/>
    </dgm:pt>
    <dgm:pt modelId="{06FFD30B-8300-4EA8-9A14-BC9C3532F6B9}" type="pres">
      <dgm:prSet presAssocID="{A4798299-8112-41AE-8F98-BB402833470B}" presName="bigChev" presStyleLbl="node1" presStyleIdx="1" presStyleCnt="2" custScaleX="95005" custScaleY="80774"/>
      <dgm:spPr/>
      <dgm:t>
        <a:bodyPr/>
        <a:lstStyle/>
        <a:p>
          <a:endParaRPr lang="ru-RU"/>
        </a:p>
      </dgm:t>
    </dgm:pt>
    <dgm:pt modelId="{8787F7FC-76FE-4FE8-97E0-91EAC70FFC37}" type="pres">
      <dgm:prSet presAssocID="{0976C69D-DCE9-447F-A52D-59DDB500D595}" presName="parTrans" presStyleCnt="0"/>
      <dgm:spPr/>
    </dgm:pt>
    <dgm:pt modelId="{2038EAD8-5216-4977-9D4D-927378787A6C}" type="pres">
      <dgm:prSet presAssocID="{49CC52C0-F559-421F-B072-EFB6CF306FE1}" presName="node" presStyleLbl="alignAccFollowNode1" presStyleIdx="2" presStyleCnt="4">
        <dgm:presLayoutVars>
          <dgm:bulletEnabled val="1"/>
        </dgm:presLayoutVars>
      </dgm:prSet>
      <dgm:spPr/>
      <dgm:t>
        <a:bodyPr/>
        <a:lstStyle/>
        <a:p>
          <a:endParaRPr lang="ru-RU"/>
        </a:p>
      </dgm:t>
    </dgm:pt>
    <dgm:pt modelId="{15DA8D4D-1D0A-4686-AE64-4C3586061343}" type="pres">
      <dgm:prSet presAssocID="{D2AFBDD0-37FF-449B-B15D-F3D18A1B2EFA}" presName="sibTrans" presStyleCnt="0"/>
      <dgm:spPr/>
    </dgm:pt>
    <dgm:pt modelId="{22B43060-3C01-4738-B1D0-FC5C2F083A88}" type="pres">
      <dgm:prSet presAssocID="{B7F528E2-C1CA-4E47-810C-1A9FAB4B5621}" presName="node" presStyleLbl="alignAccFollowNode1" presStyleIdx="3" presStyleCnt="4" custAng="0">
        <dgm:presLayoutVars>
          <dgm:bulletEnabled val="1"/>
        </dgm:presLayoutVars>
      </dgm:prSet>
      <dgm:spPr/>
      <dgm:t>
        <a:bodyPr/>
        <a:lstStyle/>
        <a:p>
          <a:endParaRPr lang="ru-RU"/>
        </a:p>
      </dgm:t>
    </dgm:pt>
  </dgm:ptLst>
  <dgm:cxnLst>
    <dgm:cxn modelId="{872BF0BD-E097-4E34-B6DD-DAF90E90F7DB}" srcId="{FF487C6A-3592-4A01-B0C9-EDB0CD6ED274}" destId="{8812BA4C-71B9-47C9-88D6-61E869345445}" srcOrd="1" destOrd="0" parTransId="{6AA5F0D5-C057-4D90-9D52-70E0EC7FB9FA}" sibTransId="{173EAD81-EB85-44B2-8811-FE374AA7C67A}"/>
    <dgm:cxn modelId="{129915E2-C229-4AB9-B385-9AB0218BA4C8}" srcId="{FF487C6A-3592-4A01-B0C9-EDB0CD6ED274}" destId="{4B170913-8D4F-4866-9784-D7C7DCA69BB0}" srcOrd="0" destOrd="0" parTransId="{35A5FFEC-8595-4B18-90A7-D43263CACC47}" sibTransId="{426C2559-83FD-4851-BEC3-955B17D5CEA3}"/>
    <dgm:cxn modelId="{AC8532B1-D114-4C9C-B1E6-86015BDB8C9D}" type="presOf" srcId="{4B170913-8D4F-4866-9784-D7C7DCA69BB0}" destId="{E4232617-1023-440E-A30F-1452C5E71007}" srcOrd="0" destOrd="0" presId="urn:microsoft.com/office/officeart/2005/8/layout/lProcess3"/>
    <dgm:cxn modelId="{66491439-FA92-4CBB-ACE0-35346CE9090A}" srcId="{09EEE197-99DC-4EC8-B006-32C10396AF85}" destId="{A4798299-8112-41AE-8F98-BB402833470B}" srcOrd="1" destOrd="0" parTransId="{6251AB31-DFD4-4AF1-A5A0-143FA8F1418F}" sibTransId="{DE276973-E4D9-4D0A-B8B3-C45D9A542390}"/>
    <dgm:cxn modelId="{B0012F8C-E581-46A0-84BC-B823E4C5463E}" type="presOf" srcId="{B7F528E2-C1CA-4E47-810C-1A9FAB4B5621}" destId="{22B43060-3C01-4738-B1D0-FC5C2F083A88}" srcOrd="0" destOrd="0" presId="urn:microsoft.com/office/officeart/2005/8/layout/lProcess3"/>
    <dgm:cxn modelId="{D73A4109-F652-4C8C-82AB-366A4CBAD3A2}" type="presOf" srcId="{A4798299-8112-41AE-8F98-BB402833470B}" destId="{06FFD30B-8300-4EA8-9A14-BC9C3532F6B9}" srcOrd="0" destOrd="0" presId="urn:microsoft.com/office/officeart/2005/8/layout/lProcess3"/>
    <dgm:cxn modelId="{3D1CD58C-FD1C-4CA3-A95D-A6AE743485E1}" srcId="{09EEE197-99DC-4EC8-B006-32C10396AF85}" destId="{FF487C6A-3592-4A01-B0C9-EDB0CD6ED274}" srcOrd="0" destOrd="0" parTransId="{D4C0131E-CECD-441A-AD3B-A11CF45C5A07}" sibTransId="{6CD138F4-B36D-4813-BEDE-F04C5AA373D9}"/>
    <dgm:cxn modelId="{0D8D3B9E-967A-4943-9633-F8C33B7A4986}" type="presOf" srcId="{FF487C6A-3592-4A01-B0C9-EDB0CD6ED274}" destId="{9C23BF05-0D7C-4369-A210-EE51E524CB53}" srcOrd="0" destOrd="0" presId="urn:microsoft.com/office/officeart/2005/8/layout/lProcess3"/>
    <dgm:cxn modelId="{DE1629D2-0B2C-40AD-9C3C-6FAAA1CA6B5B}" srcId="{A4798299-8112-41AE-8F98-BB402833470B}" destId="{49CC52C0-F559-421F-B072-EFB6CF306FE1}" srcOrd="0" destOrd="0" parTransId="{0976C69D-DCE9-447F-A52D-59DDB500D595}" sibTransId="{D2AFBDD0-37FF-449B-B15D-F3D18A1B2EFA}"/>
    <dgm:cxn modelId="{754F2553-E153-4EC1-8C65-F693BB0496FD}" type="presOf" srcId="{8812BA4C-71B9-47C9-88D6-61E869345445}" destId="{C1824538-75F6-422D-9D54-ECCC4E8F0E23}" srcOrd="0" destOrd="0" presId="urn:microsoft.com/office/officeart/2005/8/layout/lProcess3"/>
    <dgm:cxn modelId="{6B38513A-F767-4467-85FB-73196B37AF09}" type="presOf" srcId="{49CC52C0-F559-421F-B072-EFB6CF306FE1}" destId="{2038EAD8-5216-4977-9D4D-927378787A6C}" srcOrd="0" destOrd="0" presId="urn:microsoft.com/office/officeart/2005/8/layout/lProcess3"/>
    <dgm:cxn modelId="{B6376B70-EF41-4838-97B0-F58EA5EADB98}" type="presOf" srcId="{09EEE197-99DC-4EC8-B006-32C10396AF85}" destId="{B58BB272-8724-4A4E-8D01-BC8E8A46F27A}" srcOrd="0" destOrd="0" presId="urn:microsoft.com/office/officeart/2005/8/layout/lProcess3"/>
    <dgm:cxn modelId="{8F28EF28-40DF-4CB1-9FF9-E79DF3BEB5C2}" srcId="{A4798299-8112-41AE-8F98-BB402833470B}" destId="{B7F528E2-C1CA-4E47-810C-1A9FAB4B5621}" srcOrd="1" destOrd="0" parTransId="{46146F31-69A8-487F-989B-56908BE4B3DA}" sibTransId="{5BBF1376-3692-457E-9C26-D8159FF4614C}"/>
    <dgm:cxn modelId="{750226DF-EA0A-41B3-A693-723A65ECABBC}" type="presParOf" srcId="{B58BB272-8724-4A4E-8D01-BC8E8A46F27A}" destId="{7B427FBF-D2DE-4565-A7EE-7BBFAF278CEF}" srcOrd="0" destOrd="0" presId="urn:microsoft.com/office/officeart/2005/8/layout/lProcess3"/>
    <dgm:cxn modelId="{96C9C583-D367-4BF8-BFE4-B571F64FA900}" type="presParOf" srcId="{7B427FBF-D2DE-4565-A7EE-7BBFAF278CEF}" destId="{9C23BF05-0D7C-4369-A210-EE51E524CB53}" srcOrd="0" destOrd="0" presId="urn:microsoft.com/office/officeart/2005/8/layout/lProcess3"/>
    <dgm:cxn modelId="{CC50CBE1-938E-452D-9F7C-68CF256CDE91}" type="presParOf" srcId="{7B427FBF-D2DE-4565-A7EE-7BBFAF278CEF}" destId="{CD52CE5A-D2B4-4EC3-A6B6-9BEEFAB4C8B6}" srcOrd="1" destOrd="0" presId="urn:microsoft.com/office/officeart/2005/8/layout/lProcess3"/>
    <dgm:cxn modelId="{DFD32626-2546-430B-A41C-892CA850C67F}" type="presParOf" srcId="{7B427FBF-D2DE-4565-A7EE-7BBFAF278CEF}" destId="{E4232617-1023-440E-A30F-1452C5E71007}" srcOrd="2" destOrd="0" presId="urn:microsoft.com/office/officeart/2005/8/layout/lProcess3"/>
    <dgm:cxn modelId="{1D7C457E-B8EF-4173-9F8B-E78AD0D5EFB4}" type="presParOf" srcId="{7B427FBF-D2DE-4565-A7EE-7BBFAF278CEF}" destId="{FA5D5324-5CF5-4C7E-9175-93B847C53877}" srcOrd="3" destOrd="0" presId="urn:microsoft.com/office/officeart/2005/8/layout/lProcess3"/>
    <dgm:cxn modelId="{57473600-D8DC-4D09-A646-DBDE74F2333A}" type="presParOf" srcId="{7B427FBF-D2DE-4565-A7EE-7BBFAF278CEF}" destId="{C1824538-75F6-422D-9D54-ECCC4E8F0E23}" srcOrd="4" destOrd="0" presId="urn:microsoft.com/office/officeart/2005/8/layout/lProcess3"/>
    <dgm:cxn modelId="{12E7279D-67EC-4BF6-99DF-D1D296743FEA}" type="presParOf" srcId="{B58BB272-8724-4A4E-8D01-BC8E8A46F27A}" destId="{C45E66EA-8224-4A0D-9DC9-57CB278E9AA2}" srcOrd="1" destOrd="0" presId="urn:microsoft.com/office/officeart/2005/8/layout/lProcess3"/>
    <dgm:cxn modelId="{0785DF6B-4271-4ADF-B53F-3DBD865A9C44}" type="presParOf" srcId="{B58BB272-8724-4A4E-8D01-BC8E8A46F27A}" destId="{BBBF4A71-B906-490B-81A0-B09FD2A7484E}" srcOrd="2" destOrd="0" presId="urn:microsoft.com/office/officeart/2005/8/layout/lProcess3"/>
    <dgm:cxn modelId="{42DD05DF-FD32-4E6C-AA97-A855AFD98DEC}" type="presParOf" srcId="{BBBF4A71-B906-490B-81A0-B09FD2A7484E}" destId="{06FFD30B-8300-4EA8-9A14-BC9C3532F6B9}" srcOrd="0" destOrd="0" presId="urn:microsoft.com/office/officeart/2005/8/layout/lProcess3"/>
    <dgm:cxn modelId="{A9E9C40B-11F5-480E-B528-064E4BA47734}" type="presParOf" srcId="{BBBF4A71-B906-490B-81A0-B09FD2A7484E}" destId="{8787F7FC-76FE-4FE8-97E0-91EAC70FFC37}" srcOrd="1" destOrd="0" presId="urn:microsoft.com/office/officeart/2005/8/layout/lProcess3"/>
    <dgm:cxn modelId="{C292C419-367F-4ADF-9950-024B46204669}" type="presParOf" srcId="{BBBF4A71-B906-490B-81A0-B09FD2A7484E}" destId="{2038EAD8-5216-4977-9D4D-927378787A6C}" srcOrd="2" destOrd="0" presId="urn:microsoft.com/office/officeart/2005/8/layout/lProcess3"/>
    <dgm:cxn modelId="{14055533-DBE9-4BCF-96F0-4A363C300327}" type="presParOf" srcId="{BBBF4A71-B906-490B-81A0-B09FD2A7484E}" destId="{15DA8D4D-1D0A-4686-AE64-4C3586061343}" srcOrd="3" destOrd="0" presId="urn:microsoft.com/office/officeart/2005/8/layout/lProcess3"/>
    <dgm:cxn modelId="{727A0F98-0DAA-4DE7-951D-41F1159DD4D0}" type="presParOf" srcId="{BBBF4A71-B906-490B-81A0-B09FD2A7484E}" destId="{22B43060-3C01-4738-B1D0-FC5C2F083A8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1B60DA-8702-47F3-9C55-46E51BB8F61B}"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ru-RU"/>
        </a:p>
      </dgm:t>
    </dgm:pt>
    <dgm:pt modelId="{E0FE05B9-5715-4E77-8A1F-9DB5EF8DF94F}">
      <dgm:prSet phldrT="[Текст]"/>
      <dgm:spPr/>
      <dgm:t>
        <a:bodyPr/>
        <a:lstStyle/>
        <a:p>
          <a:r>
            <a:rPr lang="ru-RU" dirty="0" smtClean="0"/>
            <a:t>Совершенствование регуляторной среды</a:t>
          </a:r>
          <a:endParaRPr lang="ru-RU" dirty="0"/>
        </a:p>
      </dgm:t>
    </dgm:pt>
    <dgm:pt modelId="{7E35DBAE-95F4-4EC9-9FE1-5D2F8DD97E09}" type="parTrans" cxnId="{9B028A1B-5A4D-46BC-ABAD-909FBBCF1AA7}">
      <dgm:prSet/>
      <dgm:spPr/>
      <dgm:t>
        <a:bodyPr/>
        <a:lstStyle/>
        <a:p>
          <a:endParaRPr lang="ru-RU"/>
        </a:p>
      </dgm:t>
    </dgm:pt>
    <dgm:pt modelId="{94E58CEF-D6A4-4ECE-B4F4-2D0999DD8295}" type="sibTrans" cxnId="{9B028A1B-5A4D-46BC-ABAD-909FBBCF1AA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04A6732A-0327-44BA-BFE4-B3CD3127D757}">
      <dgm:prSet phldrT="[Текст]"/>
      <dgm:spPr/>
      <dgm:t>
        <a:bodyPr/>
        <a:lstStyle/>
        <a:p>
          <a:r>
            <a:rPr lang="ru-RU" dirty="0" smtClean="0"/>
            <a:t>Повышение качества управленческих решений</a:t>
          </a:r>
          <a:endParaRPr lang="ru-RU" dirty="0"/>
        </a:p>
      </dgm:t>
    </dgm:pt>
    <dgm:pt modelId="{2C213613-024C-4DEE-B482-7363AFAB2DCD}" type="parTrans" cxnId="{ADD4BB30-4CBD-4610-88B6-348A022BF743}">
      <dgm:prSet/>
      <dgm:spPr/>
      <dgm:t>
        <a:bodyPr/>
        <a:lstStyle/>
        <a:p>
          <a:endParaRPr lang="ru-RU"/>
        </a:p>
      </dgm:t>
    </dgm:pt>
    <dgm:pt modelId="{128F1291-C170-47F4-8FFB-4CB503793EBD}" type="sibTrans" cxnId="{ADD4BB30-4CBD-4610-88B6-348A022BF74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ru-RU"/>
        </a:p>
      </dgm:t>
    </dgm:pt>
    <dgm:pt modelId="{B8A56E7C-8533-4D6B-BB6F-254A52F616BB}">
      <dgm:prSet phldrT="[Текст]"/>
      <dgm:spPr/>
      <dgm:t>
        <a:bodyPr/>
        <a:lstStyle/>
        <a:p>
          <a:r>
            <a:rPr lang="ru-RU" dirty="0" smtClean="0"/>
            <a:t>Снижение административных барьеров</a:t>
          </a:r>
          <a:endParaRPr lang="ru-RU" dirty="0"/>
        </a:p>
      </dgm:t>
    </dgm:pt>
    <dgm:pt modelId="{DAC2928C-EEA1-4A74-A736-9EE76855C503}" type="parTrans" cxnId="{D947C35A-B4C1-4676-B819-53FA868ABE90}">
      <dgm:prSet/>
      <dgm:spPr/>
      <dgm:t>
        <a:bodyPr/>
        <a:lstStyle/>
        <a:p>
          <a:endParaRPr lang="ru-RU"/>
        </a:p>
      </dgm:t>
    </dgm:pt>
    <dgm:pt modelId="{07C727A9-4680-4B93-AF07-69A08ECE9165}" type="sibTrans" cxnId="{D947C35A-B4C1-4676-B819-53FA868ABE9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ru-RU"/>
        </a:p>
      </dgm:t>
    </dgm:pt>
    <dgm:pt modelId="{2150EB58-8081-4AB6-9E01-2279AA794E1B}">
      <dgm:prSet phldrT="[Текст]"/>
      <dgm:spPr/>
      <dgm:t>
        <a:bodyPr/>
        <a:lstStyle/>
        <a:p>
          <a:r>
            <a:rPr lang="ru-RU" dirty="0" smtClean="0"/>
            <a:t>Улучшение инвестиционного климата</a:t>
          </a:r>
          <a:endParaRPr lang="ru-RU" dirty="0"/>
        </a:p>
      </dgm:t>
    </dgm:pt>
    <dgm:pt modelId="{4943E65A-FB11-440A-9C22-73C14ED21998}" type="parTrans" cxnId="{57D119B7-5C93-4E40-B0FA-9C4DF34CBF6D}">
      <dgm:prSet/>
      <dgm:spPr/>
      <dgm:t>
        <a:bodyPr/>
        <a:lstStyle/>
        <a:p>
          <a:endParaRPr lang="ru-RU"/>
        </a:p>
      </dgm:t>
    </dgm:pt>
    <dgm:pt modelId="{6AC6E7EB-07C6-4FBE-AD8F-F778BEC40DB5}" type="sibTrans" cxnId="{57D119B7-5C93-4E40-B0FA-9C4DF34CBF6D}">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F8C4E278-49EC-486E-A99F-9481B580F43D}">
      <dgm:prSet phldrT="[Текст]"/>
      <dgm:spPr/>
      <dgm:t>
        <a:bodyPr/>
        <a:lstStyle/>
        <a:p>
          <a:r>
            <a:rPr lang="ru-RU" dirty="0" smtClean="0"/>
            <a:t>Создание комфортных условий для бизнеса</a:t>
          </a:r>
          <a:endParaRPr lang="ru-RU" dirty="0"/>
        </a:p>
      </dgm:t>
    </dgm:pt>
    <dgm:pt modelId="{417F8E52-5D54-445D-9F1B-85E039975D13}" type="parTrans" cxnId="{64A8EA7B-FFA3-4A45-BAC1-9BB665E34BEA}">
      <dgm:prSet/>
      <dgm:spPr/>
      <dgm:t>
        <a:bodyPr/>
        <a:lstStyle/>
        <a:p>
          <a:endParaRPr lang="ru-RU"/>
        </a:p>
      </dgm:t>
    </dgm:pt>
    <dgm:pt modelId="{EEC554F9-7BB2-42DA-AF84-BCF7B4A79D16}" type="sibTrans" cxnId="{64A8EA7B-FFA3-4A45-BAC1-9BB665E34BE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t>
        <a:bodyPr/>
        <a:lstStyle/>
        <a:p>
          <a:endParaRPr lang="ru-RU"/>
        </a:p>
      </dgm:t>
    </dgm:pt>
    <dgm:pt modelId="{3FD4D019-E6B8-421A-A916-3CD1033DD68B}" type="pres">
      <dgm:prSet presAssocID="{821B60DA-8702-47F3-9C55-46E51BB8F61B}" presName="Name0" presStyleCnt="0">
        <dgm:presLayoutVars>
          <dgm:chMax val="21"/>
          <dgm:chPref val="21"/>
        </dgm:presLayoutVars>
      </dgm:prSet>
      <dgm:spPr/>
      <dgm:t>
        <a:bodyPr/>
        <a:lstStyle/>
        <a:p>
          <a:endParaRPr lang="ru-RU"/>
        </a:p>
      </dgm:t>
    </dgm:pt>
    <dgm:pt modelId="{A1DCA39B-5C20-45A7-B337-4F67818DD443}" type="pres">
      <dgm:prSet presAssocID="{E0FE05B9-5715-4E77-8A1F-9DB5EF8DF94F}" presName="text1" presStyleCnt="0"/>
      <dgm:spPr/>
    </dgm:pt>
    <dgm:pt modelId="{B86A2721-2805-4877-A143-AC8BFD0FD567}" type="pres">
      <dgm:prSet presAssocID="{E0FE05B9-5715-4E77-8A1F-9DB5EF8DF94F}" presName="textRepeatNode" presStyleLbl="alignNode1" presStyleIdx="0" presStyleCnt="5">
        <dgm:presLayoutVars>
          <dgm:chMax val="0"/>
          <dgm:chPref val="0"/>
          <dgm:bulletEnabled val="1"/>
        </dgm:presLayoutVars>
      </dgm:prSet>
      <dgm:spPr/>
      <dgm:t>
        <a:bodyPr/>
        <a:lstStyle/>
        <a:p>
          <a:endParaRPr lang="ru-RU"/>
        </a:p>
      </dgm:t>
    </dgm:pt>
    <dgm:pt modelId="{D0B12AED-E6BF-4001-A8A9-8C6B5BB6A27F}" type="pres">
      <dgm:prSet presAssocID="{E0FE05B9-5715-4E77-8A1F-9DB5EF8DF94F}" presName="textaccent1" presStyleCnt="0"/>
      <dgm:spPr/>
    </dgm:pt>
    <dgm:pt modelId="{B7374BDA-682D-4704-AFCA-B04C4CD48264}" type="pres">
      <dgm:prSet presAssocID="{E0FE05B9-5715-4E77-8A1F-9DB5EF8DF94F}" presName="accentRepeatNode" presStyleLbl="solidAlignAcc1" presStyleIdx="0" presStyleCnt="10"/>
      <dgm:spPr/>
    </dgm:pt>
    <dgm:pt modelId="{C1013525-BED2-4C61-A892-F46AD11D7E03}" type="pres">
      <dgm:prSet presAssocID="{94E58CEF-D6A4-4ECE-B4F4-2D0999DD8295}" presName="image1" presStyleCnt="0"/>
      <dgm:spPr/>
    </dgm:pt>
    <dgm:pt modelId="{685D9CF3-0055-4C50-A01F-AB9D4679B573}" type="pres">
      <dgm:prSet presAssocID="{94E58CEF-D6A4-4ECE-B4F4-2D0999DD8295}" presName="imageRepeatNode" presStyleLbl="alignAcc1" presStyleIdx="0" presStyleCnt="5"/>
      <dgm:spPr/>
      <dgm:t>
        <a:bodyPr/>
        <a:lstStyle/>
        <a:p>
          <a:endParaRPr lang="ru-RU"/>
        </a:p>
      </dgm:t>
    </dgm:pt>
    <dgm:pt modelId="{469F360E-CCFB-45A5-A4E3-792D573A9A4F}" type="pres">
      <dgm:prSet presAssocID="{94E58CEF-D6A4-4ECE-B4F4-2D0999DD8295}" presName="imageaccent1" presStyleCnt="0"/>
      <dgm:spPr/>
    </dgm:pt>
    <dgm:pt modelId="{1B03869C-5D79-4FD9-A791-FF7F9E2F38DB}" type="pres">
      <dgm:prSet presAssocID="{94E58CEF-D6A4-4ECE-B4F4-2D0999DD8295}" presName="accentRepeatNode" presStyleLbl="solidAlignAcc1" presStyleIdx="1" presStyleCnt="10"/>
      <dgm:spPr/>
    </dgm:pt>
    <dgm:pt modelId="{670C9046-4DD1-477F-A908-CCDC26C448C1}" type="pres">
      <dgm:prSet presAssocID="{04A6732A-0327-44BA-BFE4-B3CD3127D757}" presName="text2" presStyleCnt="0"/>
      <dgm:spPr/>
    </dgm:pt>
    <dgm:pt modelId="{E6770FCE-6261-42CD-B526-DE1E8448EA9C}" type="pres">
      <dgm:prSet presAssocID="{04A6732A-0327-44BA-BFE4-B3CD3127D757}" presName="textRepeatNode" presStyleLbl="alignNode1" presStyleIdx="1" presStyleCnt="5">
        <dgm:presLayoutVars>
          <dgm:chMax val="0"/>
          <dgm:chPref val="0"/>
          <dgm:bulletEnabled val="1"/>
        </dgm:presLayoutVars>
      </dgm:prSet>
      <dgm:spPr/>
      <dgm:t>
        <a:bodyPr/>
        <a:lstStyle/>
        <a:p>
          <a:endParaRPr lang="ru-RU"/>
        </a:p>
      </dgm:t>
    </dgm:pt>
    <dgm:pt modelId="{8ABF5753-8947-42E3-8D95-D9E1F34CBE07}" type="pres">
      <dgm:prSet presAssocID="{04A6732A-0327-44BA-BFE4-B3CD3127D757}" presName="textaccent2" presStyleCnt="0"/>
      <dgm:spPr/>
    </dgm:pt>
    <dgm:pt modelId="{4A26AFC7-7AED-4BD6-BC2A-B8B5AB39857C}" type="pres">
      <dgm:prSet presAssocID="{04A6732A-0327-44BA-BFE4-B3CD3127D757}" presName="accentRepeatNode" presStyleLbl="solidAlignAcc1" presStyleIdx="2" presStyleCnt="10"/>
      <dgm:spPr/>
    </dgm:pt>
    <dgm:pt modelId="{F46C43A0-4AD2-4FD6-9F25-F3E14FFCD923}" type="pres">
      <dgm:prSet presAssocID="{128F1291-C170-47F4-8FFB-4CB503793EBD}" presName="image2" presStyleCnt="0"/>
      <dgm:spPr/>
    </dgm:pt>
    <dgm:pt modelId="{98D479E0-381B-41B2-BB54-64F0DFC2128F}" type="pres">
      <dgm:prSet presAssocID="{128F1291-C170-47F4-8FFB-4CB503793EBD}" presName="imageRepeatNode" presStyleLbl="alignAcc1" presStyleIdx="1" presStyleCnt="5"/>
      <dgm:spPr/>
      <dgm:t>
        <a:bodyPr/>
        <a:lstStyle/>
        <a:p>
          <a:endParaRPr lang="ru-RU"/>
        </a:p>
      </dgm:t>
    </dgm:pt>
    <dgm:pt modelId="{81504C93-623C-4B4C-96C3-755B17BF1CC4}" type="pres">
      <dgm:prSet presAssocID="{128F1291-C170-47F4-8FFB-4CB503793EBD}" presName="imageaccent2" presStyleCnt="0"/>
      <dgm:spPr/>
    </dgm:pt>
    <dgm:pt modelId="{4182FCEC-77C9-4AAB-B855-5D59F85BC292}" type="pres">
      <dgm:prSet presAssocID="{128F1291-C170-47F4-8FFB-4CB503793EBD}" presName="accentRepeatNode" presStyleLbl="solidAlignAcc1" presStyleIdx="3" presStyleCnt="10"/>
      <dgm:spPr/>
    </dgm:pt>
    <dgm:pt modelId="{C3039142-488D-4361-B947-5E898E971DC8}" type="pres">
      <dgm:prSet presAssocID="{2150EB58-8081-4AB6-9E01-2279AA794E1B}" presName="text3" presStyleCnt="0"/>
      <dgm:spPr/>
    </dgm:pt>
    <dgm:pt modelId="{750C20B3-AF0A-4132-8CE7-060825CA0910}" type="pres">
      <dgm:prSet presAssocID="{2150EB58-8081-4AB6-9E01-2279AA794E1B}" presName="textRepeatNode" presStyleLbl="alignNode1" presStyleIdx="2" presStyleCnt="5">
        <dgm:presLayoutVars>
          <dgm:chMax val="0"/>
          <dgm:chPref val="0"/>
          <dgm:bulletEnabled val="1"/>
        </dgm:presLayoutVars>
      </dgm:prSet>
      <dgm:spPr/>
      <dgm:t>
        <a:bodyPr/>
        <a:lstStyle/>
        <a:p>
          <a:endParaRPr lang="ru-RU"/>
        </a:p>
      </dgm:t>
    </dgm:pt>
    <dgm:pt modelId="{44F6D7E8-35F7-45C5-B518-0B749848EEFA}" type="pres">
      <dgm:prSet presAssocID="{2150EB58-8081-4AB6-9E01-2279AA794E1B}" presName="textaccent3" presStyleCnt="0"/>
      <dgm:spPr/>
    </dgm:pt>
    <dgm:pt modelId="{29982F1F-2F1C-4099-8772-A682EFD8EFF5}" type="pres">
      <dgm:prSet presAssocID="{2150EB58-8081-4AB6-9E01-2279AA794E1B}" presName="accentRepeatNode" presStyleLbl="solidAlignAcc1" presStyleIdx="4" presStyleCnt="10"/>
      <dgm:spPr/>
    </dgm:pt>
    <dgm:pt modelId="{DD8172C8-D76D-4A25-A834-7ADEC5327C96}" type="pres">
      <dgm:prSet presAssocID="{6AC6E7EB-07C6-4FBE-AD8F-F778BEC40DB5}" presName="image3" presStyleCnt="0"/>
      <dgm:spPr/>
    </dgm:pt>
    <dgm:pt modelId="{CDA2FC40-4FA2-4035-B310-F28DFF685C6F}" type="pres">
      <dgm:prSet presAssocID="{6AC6E7EB-07C6-4FBE-AD8F-F778BEC40DB5}" presName="imageRepeatNode" presStyleLbl="alignAcc1" presStyleIdx="2" presStyleCnt="5"/>
      <dgm:spPr/>
      <dgm:t>
        <a:bodyPr/>
        <a:lstStyle/>
        <a:p>
          <a:endParaRPr lang="ru-RU"/>
        </a:p>
      </dgm:t>
    </dgm:pt>
    <dgm:pt modelId="{C89A1F6D-28CC-4877-B989-917C1357537E}" type="pres">
      <dgm:prSet presAssocID="{6AC6E7EB-07C6-4FBE-AD8F-F778BEC40DB5}" presName="imageaccent3" presStyleCnt="0"/>
      <dgm:spPr/>
    </dgm:pt>
    <dgm:pt modelId="{FD4929D2-2191-4410-A234-B659B4E9853C}" type="pres">
      <dgm:prSet presAssocID="{6AC6E7EB-07C6-4FBE-AD8F-F778BEC40DB5}" presName="accentRepeatNode" presStyleLbl="solidAlignAcc1" presStyleIdx="5" presStyleCnt="10"/>
      <dgm:spPr/>
    </dgm:pt>
    <dgm:pt modelId="{32703185-65FE-4522-8D63-D2D284848BA9}" type="pres">
      <dgm:prSet presAssocID="{F8C4E278-49EC-486E-A99F-9481B580F43D}" presName="text4" presStyleCnt="0"/>
      <dgm:spPr/>
    </dgm:pt>
    <dgm:pt modelId="{71CBB1D4-D781-4C55-9249-B8307B7CD1B9}" type="pres">
      <dgm:prSet presAssocID="{F8C4E278-49EC-486E-A99F-9481B580F43D}" presName="textRepeatNode" presStyleLbl="alignNode1" presStyleIdx="3" presStyleCnt="5">
        <dgm:presLayoutVars>
          <dgm:chMax val="0"/>
          <dgm:chPref val="0"/>
          <dgm:bulletEnabled val="1"/>
        </dgm:presLayoutVars>
      </dgm:prSet>
      <dgm:spPr/>
      <dgm:t>
        <a:bodyPr/>
        <a:lstStyle/>
        <a:p>
          <a:endParaRPr lang="ru-RU"/>
        </a:p>
      </dgm:t>
    </dgm:pt>
    <dgm:pt modelId="{CB41C1CA-2039-4818-8CD3-40F017A51FDA}" type="pres">
      <dgm:prSet presAssocID="{F8C4E278-49EC-486E-A99F-9481B580F43D}" presName="textaccent4" presStyleCnt="0"/>
      <dgm:spPr/>
    </dgm:pt>
    <dgm:pt modelId="{2E68869D-827A-4537-8440-D246A0FA5C26}" type="pres">
      <dgm:prSet presAssocID="{F8C4E278-49EC-486E-A99F-9481B580F43D}" presName="accentRepeatNode" presStyleLbl="solidAlignAcc1" presStyleIdx="6" presStyleCnt="10"/>
      <dgm:spPr/>
    </dgm:pt>
    <dgm:pt modelId="{9C696AD1-C17A-411C-92CE-B5C2010BE0CC}" type="pres">
      <dgm:prSet presAssocID="{EEC554F9-7BB2-42DA-AF84-BCF7B4A79D16}" presName="image4" presStyleCnt="0"/>
      <dgm:spPr/>
    </dgm:pt>
    <dgm:pt modelId="{34AFA324-202B-4D5D-8C61-9887108CF10F}" type="pres">
      <dgm:prSet presAssocID="{EEC554F9-7BB2-42DA-AF84-BCF7B4A79D16}" presName="imageRepeatNode" presStyleLbl="alignAcc1" presStyleIdx="3" presStyleCnt="5" custLinFactY="-11991" custLinFactNeighborX="-505" custLinFactNeighborY="-100000"/>
      <dgm:spPr/>
      <dgm:t>
        <a:bodyPr/>
        <a:lstStyle/>
        <a:p>
          <a:endParaRPr lang="ru-RU"/>
        </a:p>
      </dgm:t>
    </dgm:pt>
    <dgm:pt modelId="{49FCD82B-F53A-44B6-B65C-E2EC26D4B160}" type="pres">
      <dgm:prSet presAssocID="{EEC554F9-7BB2-42DA-AF84-BCF7B4A79D16}" presName="imageaccent4" presStyleCnt="0"/>
      <dgm:spPr/>
    </dgm:pt>
    <dgm:pt modelId="{E3182AF4-BBBC-47EE-9BAD-1DD3AF0B9481}" type="pres">
      <dgm:prSet presAssocID="{EEC554F9-7BB2-42DA-AF84-BCF7B4A79D16}" presName="accentRepeatNode" presStyleLbl="solidAlignAcc1" presStyleIdx="7" presStyleCnt="10"/>
      <dgm:spPr/>
    </dgm:pt>
    <dgm:pt modelId="{E554EEDA-5A6B-4A06-BA50-B1B3C8F8B4A1}" type="pres">
      <dgm:prSet presAssocID="{B8A56E7C-8533-4D6B-BB6F-254A52F616BB}" presName="text5" presStyleCnt="0"/>
      <dgm:spPr/>
    </dgm:pt>
    <dgm:pt modelId="{3B9BF07C-1B2B-4523-A3B2-1D4C8430A892}" type="pres">
      <dgm:prSet presAssocID="{B8A56E7C-8533-4D6B-BB6F-254A52F616BB}" presName="textRepeatNode" presStyleLbl="alignNode1" presStyleIdx="4" presStyleCnt="5" custLinFactY="10802" custLinFactNeighborX="-505" custLinFactNeighborY="100000">
        <dgm:presLayoutVars>
          <dgm:chMax val="0"/>
          <dgm:chPref val="0"/>
          <dgm:bulletEnabled val="1"/>
        </dgm:presLayoutVars>
      </dgm:prSet>
      <dgm:spPr/>
      <dgm:t>
        <a:bodyPr/>
        <a:lstStyle/>
        <a:p>
          <a:endParaRPr lang="ru-RU"/>
        </a:p>
      </dgm:t>
    </dgm:pt>
    <dgm:pt modelId="{872A37A5-D000-439E-B624-42E8962A2276}" type="pres">
      <dgm:prSet presAssocID="{B8A56E7C-8533-4D6B-BB6F-254A52F616BB}" presName="textaccent5" presStyleCnt="0"/>
      <dgm:spPr/>
    </dgm:pt>
    <dgm:pt modelId="{94D86EBF-F59F-47CE-B617-FED4D7FA0B00}" type="pres">
      <dgm:prSet presAssocID="{B8A56E7C-8533-4D6B-BB6F-254A52F616BB}" presName="accentRepeatNode" presStyleLbl="solidAlignAcc1" presStyleIdx="8" presStyleCnt="10"/>
      <dgm:spPr/>
    </dgm:pt>
    <dgm:pt modelId="{6C8FB055-6770-4945-A5DF-A1B47CCD564D}" type="pres">
      <dgm:prSet presAssocID="{07C727A9-4680-4B93-AF07-69A08ECE9165}" presName="image5" presStyleCnt="0"/>
      <dgm:spPr/>
    </dgm:pt>
    <dgm:pt modelId="{67D10783-3E4F-43D9-A727-EC33289E0526}" type="pres">
      <dgm:prSet presAssocID="{07C727A9-4680-4B93-AF07-69A08ECE9165}" presName="imageRepeatNode" presStyleLbl="alignAcc1" presStyleIdx="4" presStyleCnt="5"/>
      <dgm:spPr/>
      <dgm:t>
        <a:bodyPr/>
        <a:lstStyle/>
        <a:p>
          <a:endParaRPr lang="ru-RU"/>
        </a:p>
      </dgm:t>
    </dgm:pt>
    <dgm:pt modelId="{37B65826-29E2-4A41-AF59-8194DE61EB16}" type="pres">
      <dgm:prSet presAssocID="{07C727A9-4680-4B93-AF07-69A08ECE9165}" presName="imageaccent5" presStyleCnt="0"/>
      <dgm:spPr/>
    </dgm:pt>
    <dgm:pt modelId="{FE9F9082-2576-4A64-8E9B-0EB7EA70F5D9}" type="pres">
      <dgm:prSet presAssocID="{07C727A9-4680-4B93-AF07-69A08ECE9165}" presName="accentRepeatNode" presStyleLbl="solidAlignAcc1" presStyleIdx="9" presStyleCnt="10"/>
      <dgm:spPr/>
    </dgm:pt>
  </dgm:ptLst>
  <dgm:cxnLst>
    <dgm:cxn modelId="{34433D80-8820-4597-8DAF-970483ACADBD}" type="presOf" srcId="{B8A56E7C-8533-4D6B-BB6F-254A52F616BB}" destId="{3B9BF07C-1B2B-4523-A3B2-1D4C8430A892}" srcOrd="0" destOrd="0" presId="urn:microsoft.com/office/officeart/2008/layout/HexagonCluster"/>
    <dgm:cxn modelId="{4EB1E748-84C1-4358-9BFF-52A617C826F3}" type="presOf" srcId="{04A6732A-0327-44BA-BFE4-B3CD3127D757}" destId="{E6770FCE-6261-42CD-B526-DE1E8448EA9C}" srcOrd="0" destOrd="0" presId="urn:microsoft.com/office/officeart/2008/layout/HexagonCluster"/>
    <dgm:cxn modelId="{ADD4BB30-4CBD-4610-88B6-348A022BF743}" srcId="{821B60DA-8702-47F3-9C55-46E51BB8F61B}" destId="{04A6732A-0327-44BA-BFE4-B3CD3127D757}" srcOrd="1" destOrd="0" parTransId="{2C213613-024C-4DEE-B482-7363AFAB2DCD}" sibTransId="{128F1291-C170-47F4-8FFB-4CB503793EBD}"/>
    <dgm:cxn modelId="{4C46639E-0E81-4B46-841B-044780DA301C}" type="presOf" srcId="{94E58CEF-D6A4-4ECE-B4F4-2D0999DD8295}" destId="{685D9CF3-0055-4C50-A01F-AB9D4679B573}" srcOrd="0" destOrd="0" presId="urn:microsoft.com/office/officeart/2008/layout/HexagonCluster"/>
    <dgm:cxn modelId="{64A8EA7B-FFA3-4A45-BAC1-9BB665E34BEA}" srcId="{821B60DA-8702-47F3-9C55-46E51BB8F61B}" destId="{F8C4E278-49EC-486E-A99F-9481B580F43D}" srcOrd="3" destOrd="0" parTransId="{417F8E52-5D54-445D-9F1B-85E039975D13}" sibTransId="{EEC554F9-7BB2-42DA-AF84-BCF7B4A79D16}"/>
    <dgm:cxn modelId="{DC085038-CA24-4A80-BA6A-DB1EAFF01274}" type="presOf" srcId="{EEC554F9-7BB2-42DA-AF84-BCF7B4A79D16}" destId="{34AFA324-202B-4D5D-8C61-9887108CF10F}" srcOrd="0" destOrd="0" presId="urn:microsoft.com/office/officeart/2008/layout/HexagonCluster"/>
    <dgm:cxn modelId="{B57089C8-D5A8-4732-BD7B-7A8EFF2E1D85}" type="presOf" srcId="{E0FE05B9-5715-4E77-8A1F-9DB5EF8DF94F}" destId="{B86A2721-2805-4877-A143-AC8BFD0FD567}" srcOrd="0" destOrd="0" presId="urn:microsoft.com/office/officeart/2008/layout/HexagonCluster"/>
    <dgm:cxn modelId="{05232AF4-A291-4F89-B3B8-B35ADB846652}" type="presOf" srcId="{6AC6E7EB-07C6-4FBE-AD8F-F778BEC40DB5}" destId="{CDA2FC40-4FA2-4035-B310-F28DFF685C6F}" srcOrd="0" destOrd="0" presId="urn:microsoft.com/office/officeart/2008/layout/HexagonCluster"/>
    <dgm:cxn modelId="{57D119B7-5C93-4E40-B0FA-9C4DF34CBF6D}" srcId="{821B60DA-8702-47F3-9C55-46E51BB8F61B}" destId="{2150EB58-8081-4AB6-9E01-2279AA794E1B}" srcOrd="2" destOrd="0" parTransId="{4943E65A-FB11-440A-9C22-73C14ED21998}" sibTransId="{6AC6E7EB-07C6-4FBE-AD8F-F778BEC40DB5}"/>
    <dgm:cxn modelId="{D947C35A-B4C1-4676-B819-53FA868ABE90}" srcId="{821B60DA-8702-47F3-9C55-46E51BB8F61B}" destId="{B8A56E7C-8533-4D6B-BB6F-254A52F616BB}" srcOrd="4" destOrd="0" parTransId="{DAC2928C-EEA1-4A74-A736-9EE76855C503}" sibTransId="{07C727A9-4680-4B93-AF07-69A08ECE9165}"/>
    <dgm:cxn modelId="{59DC7F7A-53CF-4416-A42A-1846350090E2}" type="presOf" srcId="{F8C4E278-49EC-486E-A99F-9481B580F43D}" destId="{71CBB1D4-D781-4C55-9249-B8307B7CD1B9}" srcOrd="0" destOrd="0" presId="urn:microsoft.com/office/officeart/2008/layout/HexagonCluster"/>
    <dgm:cxn modelId="{9B028A1B-5A4D-46BC-ABAD-909FBBCF1AA7}" srcId="{821B60DA-8702-47F3-9C55-46E51BB8F61B}" destId="{E0FE05B9-5715-4E77-8A1F-9DB5EF8DF94F}" srcOrd="0" destOrd="0" parTransId="{7E35DBAE-95F4-4EC9-9FE1-5D2F8DD97E09}" sibTransId="{94E58CEF-D6A4-4ECE-B4F4-2D0999DD8295}"/>
    <dgm:cxn modelId="{78DE4E4A-7F86-4484-AC87-75031D2D6A0C}" type="presOf" srcId="{821B60DA-8702-47F3-9C55-46E51BB8F61B}" destId="{3FD4D019-E6B8-421A-A916-3CD1033DD68B}" srcOrd="0" destOrd="0" presId="urn:microsoft.com/office/officeart/2008/layout/HexagonCluster"/>
    <dgm:cxn modelId="{4AD4118D-0DA0-4F13-83B7-82FC2C2E1D0C}" type="presOf" srcId="{07C727A9-4680-4B93-AF07-69A08ECE9165}" destId="{67D10783-3E4F-43D9-A727-EC33289E0526}" srcOrd="0" destOrd="0" presId="urn:microsoft.com/office/officeart/2008/layout/HexagonCluster"/>
    <dgm:cxn modelId="{7F3F5B5F-7FD0-419A-8985-F1EC96769ADF}" type="presOf" srcId="{128F1291-C170-47F4-8FFB-4CB503793EBD}" destId="{98D479E0-381B-41B2-BB54-64F0DFC2128F}" srcOrd="0" destOrd="0" presId="urn:microsoft.com/office/officeart/2008/layout/HexagonCluster"/>
    <dgm:cxn modelId="{4EF94A3D-4564-471D-A1FD-8C0468A0905D}" type="presOf" srcId="{2150EB58-8081-4AB6-9E01-2279AA794E1B}" destId="{750C20B3-AF0A-4132-8CE7-060825CA0910}" srcOrd="0" destOrd="0" presId="urn:microsoft.com/office/officeart/2008/layout/HexagonCluster"/>
    <dgm:cxn modelId="{978CA6BA-8F38-404D-9845-7DBDF6379E29}" type="presParOf" srcId="{3FD4D019-E6B8-421A-A916-3CD1033DD68B}" destId="{A1DCA39B-5C20-45A7-B337-4F67818DD443}" srcOrd="0" destOrd="0" presId="urn:microsoft.com/office/officeart/2008/layout/HexagonCluster"/>
    <dgm:cxn modelId="{27B7CBE4-82ED-4696-9BB9-8EB3381025F0}" type="presParOf" srcId="{A1DCA39B-5C20-45A7-B337-4F67818DD443}" destId="{B86A2721-2805-4877-A143-AC8BFD0FD567}" srcOrd="0" destOrd="0" presId="urn:microsoft.com/office/officeart/2008/layout/HexagonCluster"/>
    <dgm:cxn modelId="{0525B14D-ECEB-439A-9065-1ADC9F15B533}" type="presParOf" srcId="{3FD4D019-E6B8-421A-A916-3CD1033DD68B}" destId="{D0B12AED-E6BF-4001-A8A9-8C6B5BB6A27F}" srcOrd="1" destOrd="0" presId="urn:microsoft.com/office/officeart/2008/layout/HexagonCluster"/>
    <dgm:cxn modelId="{D1509720-2842-4654-98CD-E818B6761954}" type="presParOf" srcId="{D0B12AED-E6BF-4001-A8A9-8C6B5BB6A27F}" destId="{B7374BDA-682D-4704-AFCA-B04C4CD48264}" srcOrd="0" destOrd="0" presId="urn:microsoft.com/office/officeart/2008/layout/HexagonCluster"/>
    <dgm:cxn modelId="{A1140BC4-E199-416A-B579-044506A91C7E}" type="presParOf" srcId="{3FD4D019-E6B8-421A-A916-3CD1033DD68B}" destId="{C1013525-BED2-4C61-A892-F46AD11D7E03}" srcOrd="2" destOrd="0" presId="urn:microsoft.com/office/officeart/2008/layout/HexagonCluster"/>
    <dgm:cxn modelId="{2B349382-4C92-4E06-B939-8A2A10FCD02B}" type="presParOf" srcId="{C1013525-BED2-4C61-A892-F46AD11D7E03}" destId="{685D9CF3-0055-4C50-A01F-AB9D4679B573}" srcOrd="0" destOrd="0" presId="urn:microsoft.com/office/officeart/2008/layout/HexagonCluster"/>
    <dgm:cxn modelId="{50C09A70-3A2E-45AB-B4D1-548CE8C7F591}" type="presParOf" srcId="{3FD4D019-E6B8-421A-A916-3CD1033DD68B}" destId="{469F360E-CCFB-45A5-A4E3-792D573A9A4F}" srcOrd="3" destOrd="0" presId="urn:microsoft.com/office/officeart/2008/layout/HexagonCluster"/>
    <dgm:cxn modelId="{71F13249-18BB-4DBE-8FF5-4D0C3959FBDF}" type="presParOf" srcId="{469F360E-CCFB-45A5-A4E3-792D573A9A4F}" destId="{1B03869C-5D79-4FD9-A791-FF7F9E2F38DB}" srcOrd="0" destOrd="0" presId="urn:microsoft.com/office/officeart/2008/layout/HexagonCluster"/>
    <dgm:cxn modelId="{CA4F8846-2FDC-4BED-B8F6-3317BE0BE746}" type="presParOf" srcId="{3FD4D019-E6B8-421A-A916-3CD1033DD68B}" destId="{670C9046-4DD1-477F-A908-CCDC26C448C1}" srcOrd="4" destOrd="0" presId="urn:microsoft.com/office/officeart/2008/layout/HexagonCluster"/>
    <dgm:cxn modelId="{E7EE7981-BF14-4FFD-90D6-68DFDDD4EF00}" type="presParOf" srcId="{670C9046-4DD1-477F-A908-CCDC26C448C1}" destId="{E6770FCE-6261-42CD-B526-DE1E8448EA9C}" srcOrd="0" destOrd="0" presId="urn:microsoft.com/office/officeart/2008/layout/HexagonCluster"/>
    <dgm:cxn modelId="{1BF58537-FBA9-41B7-8C87-907655AD09DC}" type="presParOf" srcId="{3FD4D019-E6B8-421A-A916-3CD1033DD68B}" destId="{8ABF5753-8947-42E3-8D95-D9E1F34CBE07}" srcOrd="5" destOrd="0" presId="urn:microsoft.com/office/officeart/2008/layout/HexagonCluster"/>
    <dgm:cxn modelId="{8A50E587-129B-40B7-B5D3-B0C5F6C30A81}" type="presParOf" srcId="{8ABF5753-8947-42E3-8D95-D9E1F34CBE07}" destId="{4A26AFC7-7AED-4BD6-BC2A-B8B5AB39857C}" srcOrd="0" destOrd="0" presId="urn:microsoft.com/office/officeart/2008/layout/HexagonCluster"/>
    <dgm:cxn modelId="{1B55DA2C-2405-47C4-BABA-6824C117416C}" type="presParOf" srcId="{3FD4D019-E6B8-421A-A916-3CD1033DD68B}" destId="{F46C43A0-4AD2-4FD6-9F25-F3E14FFCD923}" srcOrd="6" destOrd="0" presId="urn:microsoft.com/office/officeart/2008/layout/HexagonCluster"/>
    <dgm:cxn modelId="{1E1C50B3-14C7-4797-AEF8-05F0D4C35CD5}" type="presParOf" srcId="{F46C43A0-4AD2-4FD6-9F25-F3E14FFCD923}" destId="{98D479E0-381B-41B2-BB54-64F0DFC2128F}" srcOrd="0" destOrd="0" presId="urn:microsoft.com/office/officeart/2008/layout/HexagonCluster"/>
    <dgm:cxn modelId="{97A9FBB7-1759-4DF8-B779-D151647C7C7B}" type="presParOf" srcId="{3FD4D019-E6B8-421A-A916-3CD1033DD68B}" destId="{81504C93-623C-4B4C-96C3-755B17BF1CC4}" srcOrd="7" destOrd="0" presId="urn:microsoft.com/office/officeart/2008/layout/HexagonCluster"/>
    <dgm:cxn modelId="{0031EF10-F363-4275-BB95-1528884B4B37}" type="presParOf" srcId="{81504C93-623C-4B4C-96C3-755B17BF1CC4}" destId="{4182FCEC-77C9-4AAB-B855-5D59F85BC292}" srcOrd="0" destOrd="0" presId="urn:microsoft.com/office/officeart/2008/layout/HexagonCluster"/>
    <dgm:cxn modelId="{154D1F83-AB2C-42A2-8B84-9765B5B3D788}" type="presParOf" srcId="{3FD4D019-E6B8-421A-A916-3CD1033DD68B}" destId="{C3039142-488D-4361-B947-5E898E971DC8}" srcOrd="8" destOrd="0" presId="urn:microsoft.com/office/officeart/2008/layout/HexagonCluster"/>
    <dgm:cxn modelId="{FF72D723-5025-4FE2-A44C-FE207B6220CE}" type="presParOf" srcId="{C3039142-488D-4361-B947-5E898E971DC8}" destId="{750C20B3-AF0A-4132-8CE7-060825CA0910}" srcOrd="0" destOrd="0" presId="urn:microsoft.com/office/officeart/2008/layout/HexagonCluster"/>
    <dgm:cxn modelId="{17E9949B-034F-4BA0-895A-AF179DF0CBB2}" type="presParOf" srcId="{3FD4D019-E6B8-421A-A916-3CD1033DD68B}" destId="{44F6D7E8-35F7-45C5-B518-0B749848EEFA}" srcOrd="9" destOrd="0" presId="urn:microsoft.com/office/officeart/2008/layout/HexagonCluster"/>
    <dgm:cxn modelId="{4C3DF55F-85E9-4BE4-A87F-656D0F61549F}" type="presParOf" srcId="{44F6D7E8-35F7-45C5-B518-0B749848EEFA}" destId="{29982F1F-2F1C-4099-8772-A682EFD8EFF5}" srcOrd="0" destOrd="0" presId="urn:microsoft.com/office/officeart/2008/layout/HexagonCluster"/>
    <dgm:cxn modelId="{EB321335-2420-434D-874E-4401CF3487FC}" type="presParOf" srcId="{3FD4D019-E6B8-421A-A916-3CD1033DD68B}" destId="{DD8172C8-D76D-4A25-A834-7ADEC5327C96}" srcOrd="10" destOrd="0" presId="urn:microsoft.com/office/officeart/2008/layout/HexagonCluster"/>
    <dgm:cxn modelId="{03187F0A-C3C5-4067-9665-07D0768A242A}" type="presParOf" srcId="{DD8172C8-D76D-4A25-A834-7ADEC5327C96}" destId="{CDA2FC40-4FA2-4035-B310-F28DFF685C6F}" srcOrd="0" destOrd="0" presId="urn:microsoft.com/office/officeart/2008/layout/HexagonCluster"/>
    <dgm:cxn modelId="{B1C3639C-1A5D-4527-A9DE-19F6A548CA71}" type="presParOf" srcId="{3FD4D019-E6B8-421A-A916-3CD1033DD68B}" destId="{C89A1F6D-28CC-4877-B989-917C1357537E}" srcOrd="11" destOrd="0" presId="urn:microsoft.com/office/officeart/2008/layout/HexagonCluster"/>
    <dgm:cxn modelId="{566A2918-D845-4258-8EC8-A6C209C62661}" type="presParOf" srcId="{C89A1F6D-28CC-4877-B989-917C1357537E}" destId="{FD4929D2-2191-4410-A234-B659B4E9853C}" srcOrd="0" destOrd="0" presId="urn:microsoft.com/office/officeart/2008/layout/HexagonCluster"/>
    <dgm:cxn modelId="{9E826780-A40E-426D-8A64-43AD97F722AB}" type="presParOf" srcId="{3FD4D019-E6B8-421A-A916-3CD1033DD68B}" destId="{32703185-65FE-4522-8D63-D2D284848BA9}" srcOrd="12" destOrd="0" presId="urn:microsoft.com/office/officeart/2008/layout/HexagonCluster"/>
    <dgm:cxn modelId="{65E44B3D-A771-4F3B-9F28-4FC97FA9A411}" type="presParOf" srcId="{32703185-65FE-4522-8D63-D2D284848BA9}" destId="{71CBB1D4-D781-4C55-9249-B8307B7CD1B9}" srcOrd="0" destOrd="0" presId="urn:microsoft.com/office/officeart/2008/layout/HexagonCluster"/>
    <dgm:cxn modelId="{8316AA4D-ACBD-44B0-9148-77FFC997037D}" type="presParOf" srcId="{3FD4D019-E6B8-421A-A916-3CD1033DD68B}" destId="{CB41C1CA-2039-4818-8CD3-40F017A51FDA}" srcOrd="13" destOrd="0" presId="urn:microsoft.com/office/officeart/2008/layout/HexagonCluster"/>
    <dgm:cxn modelId="{D2391835-4F1A-4B42-816E-C5CE85BD9D4B}" type="presParOf" srcId="{CB41C1CA-2039-4818-8CD3-40F017A51FDA}" destId="{2E68869D-827A-4537-8440-D246A0FA5C26}" srcOrd="0" destOrd="0" presId="urn:microsoft.com/office/officeart/2008/layout/HexagonCluster"/>
    <dgm:cxn modelId="{F8C02261-9464-4125-97F8-A752385385A6}" type="presParOf" srcId="{3FD4D019-E6B8-421A-A916-3CD1033DD68B}" destId="{9C696AD1-C17A-411C-92CE-B5C2010BE0CC}" srcOrd="14" destOrd="0" presId="urn:microsoft.com/office/officeart/2008/layout/HexagonCluster"/>
    <dgm:cxn modelId="{8A11C7CD-12EA-4D2B-A77B-24515EE15CEB}" type="presParOf" srcId="{9C696AD1-C17A-411C-92CE-B5C2010BE0CC}" destId="{34AFA324-202B-4D5D-8C61-9887108CF10F}" srcOrd="0" destOrd="0" presId="urn:microsoft.com/office/officeart/2008/layout/HexagonCluster"/>
    <dgm:cxn modelId="{C7DA0EDF-80D7-42A0-953C-C6A3EC035192}" type="presParOf" srcId="{3FD4D019-E6B8-421A-A916-3CD1033DD68B}" destId="{49FCD82B-F53A-44B6-B65C-E2EC26D4B160}" srcOrd="15" destOrd="0" presId="urn:microsoft.com/office/officeart/2008/layout/HexagonCluster"/>
    <dgm:cxn modelId="{9C3C2806-1937-47DA-A133-51951E3B73C2}" type="presParOf" srcId="{49FCD82B-F53A-44B6-B65C-E2EC26D4B160}" destId="{E3182AF4-BBBC-47EE-9BAD-1DD3AF0B9481}" srcOrd="0" destOrd="0" presId="urn:microsoft.com/office/officeart/2008/layout/HexagonCluster"/>
    <dgm:cxn modelId="{7B77AB92-AE47-4D01-A00E-0D1B605B30D8}" type="presParOf" srcId="{3FD4D019-E6B8-421A-A916-3CD1033DD68B}" destId="{E554EEDA-5A6B-4A06-BA50-B1B3C8F8B4A1}" srcOrd="16" destOrd="0" presId="urn:microsoft.com/office/officeart/2008/layout/HexagonCluster"/>
    <dgm:cxn modelId="{687DE297-FC93-4122-813C-4F927DD80FDB}" type="presParOf" srcId="{E554EEDA-5A6B-4A06-BA50-B1B3C8F8B4A1}" destId="{3B9BF07C-1B2B-4523-A3B2-1D4C8430A892}" srcOrd="0" destOrd="0" presId="urn:microsoft.com/office/officeart/2008/layout/HexagonCluster"/>
    <dgm:cxn modelId="{5E8D99AE-4B5B-4D0D-84EC-124984314ABF}" type="presParOf" srcId="{3FD4D019-E6B8-421A-A916-3CD1033DD68B}" destId="{872A37A5-D000-439E-B624-42E8962A2276}" srcOrd="17" destOrd="0" presId="urn:microsoft.com/office/officeart/2008/layout/HexagonCluster"/>
    <dgm:cxn modelId="{BEBCCC43-EB66-4878-81D6-D3F77DBEAFB9}" type="presParOf" srcId="{872A37A5-D000-439E-B624-42E8962A2276}" destId="{94D86EBF-F59F-47CE-B617-FED4D7FA0B00}" srcOrd="0" destOrd="0" presId="urn:microsoft.com/office/officeart/2008/layout/HexagonCluster"/>
    <dgm:cxn modelId="{B9CD0FD4-202C-4C31-A751-383B7AA73069}" type="presParOf" srcId="{3FD4D019-E6B8-421A-A916-3CD1033DD68B}" destId="{6C8FB055-6770-4945-A5DF-A1B47CCD564D}" srcOrd="18" destOrd="0" presId="urn:microsoft.com/office/officeart/2008/layout/HexagonCluster"/>
    <dgm:cxn modelId="{73189F37-0F4F-4836-9FBB-1F584011BFE6}" type="presParOf" srcId="{6C8FB055-6770-4945-A5DF-A1B47CCD564D}" destId="{67D10783-3E4F-43D9-A727-EC33289E0526}" srcOrd="0" destOrd="0" presId="urn:microsoft.com/office/officeart/2008/layout/HexagonCluster"/>
    <dgm:cxn modelId="{6D81FBBC-4329-4C75-B77D-86AD445CB094}" type="presParOf" srcId="{3FD4D019-E6B8-421A-A916-3CD1033DD68B}" destId="{37B65826-29E2-4A41-AF59-8194DE61EB16}" srcOrd="19" destOrd="0" presId="urn:microsoft.com/office/officeart/2008/layout/HexagonCluster"/>
    <dgm:cxn modelId="{C699F99D-DAEB-4E4A-9BDC-CB0DFEF2501A}" type="presParOf" srcId="{37B65826-29E2-4A41-AF59-8194DE61EB16}" destId="{FE9F9082-2576-4A64-8E9B-0EB7EA70F5D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FAE159-59D2-4671-A7B2-F09ECE9D14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64B711E8-4EBE-432A-A190-D085C9BAE2D1}">
      <dgm:prSet phldrT="[Текст]"/>
      <dgm:spPr/>
      <dgm:t>
        <a:bodyPr/>
        <a:lstStyle/>
        <a:p>
          <a:r>
            <a:rPr lang="ru-RU" dirty="0" smtClean="0"/>
            <a:t>Виды аудита по назначению</a:t>
          </a:r>
          <a:endParaRPr lang="ru-RU" dirty="0"/>
        </a:p>
      </dgm:t>
    </dgm:pt>
    <dgm:pt modelId="{E7DDE4AD-D23D-4245-B06E-7929CDF44FD6}" type="parTrans" cxnId="{0A52B52F-8839-48C1-9F2F-89DC3EC8E1CE}">
      <dgm:prSet/>
      <dgm:spPr/>
      <dgm:t>
        <a:bodyPr/>
        <a:lstStyle/>
        <a:p>
          <a:endParaRPr lang="ru-RU"/>
        </a:p>
      </dgm:t>
    </dgm:pt>
    <dgm:pt modelId="{A2DB7BA6-7E21-452D-92CD-C7E9B722A555}" type="sibTrans" cxnId="{0A52B52F-8839-48C1-9F2F-89DC3EC8E1CE}">
      <dgm:prSet/>
      <dgm:spPr/>
      <dgm:t>
        <a:bodyPr/>
        <a:lstStyle/>
        <a:p>
          <a:endParaRPr lang="ru-RU"/>
        </a:p>
      </dgm:t>
    </dgm:pt>
    <dgm:pt modelId="{E5A97DE8-8127-4645-9A5E-11DBAD49E3F5}">
      <dgm:prSet phldrT="[Текст]"/>
      <dgm:spPr/>
      <dgm:t>
        <a:bodyPr/>
        <a:lstStyle/>
        <a:p>
          <a:r>
            <a:rPr lang="ru-RU" dirty="0" smtClean="0"/>
            <a:t>финансовый</a:t>
          </a:r>
          <a:endParaRPr lang="ru-RU" dirty="0"/>
        </a:p>
      </dgm:t>
    </dgm:pt>
    <dgm:pt modelId="{939825B9-F1AB-4F2D-AFEC-E1AEACD7A93C}" type="parTrans" cxnId="{F47C0547-9E07-4972-BC85-9BEFEE0260EC}">
      <dgm:prSet/>
      <dgm:spPr/>
      <dgm:t>
        <a:bodyPr/>
        <a:lstStyle/>
        <a:p>
          <a:endParaRPr lang="ru-RU"/>
        </a:p>
      </dgm:t>
    </dgm:pt>
    <dgm:pt modelId="{A11711EE-F073-4580-AD6B-DEF021EFC55C}" type="sibTrans" cxnId="{F47C0547-9E07-4972-BC85-9BEFEE0260EC}">
      <dgm:prSet/>
      <dgm:spPr/>
      <dgm:t>
        <a:bodyPr/>
        <a:lstStyle/>
        <a:p>
          <a:endParaRPr lang="ru-RU"/>
        </a:p>
      </dgm:t>
    </dgm:pt>
    <dgm:pt modelId="{2C0BB043-C8DF-426A-ABBB-68C2D6DC1103}">
      <dgm:prSet phldrT="[Текст]"/>
      <dgm:spPr/>
      <dgm:t>
        <a:bodyPr/>
        <a:lstStyle/>
        <a:p>
          <a:r>
            <a:rPr lang="ru-RU" dirty="0" smtClean="0"/>
            <a:t>инвестиционный</a:t>
          </a:r>
          <a:endParaRPr lang="ru-RU" dirty="0"/>
        </a:p>
      </dgm:t>
    </dgm:pt>
    <dgm:pt modelId="{64A05A79-0611-4574-A279-EC4B485B0ED6}" type="parTrans" cxnId="{7F0025C9-9197-42B8-AE5B-CF2C0D7DB2CA}">
      <dgm:prSet/>
      <dgm:spPr/>
      <dgm:t>
        <a:bodyPr/>
        <a:lstStyle/>
        <a:p>
          <a:endParaRPr lang="ru-RU"/>
        </a:p>
      </dgm:t>
    </dgm:pt>
    <dgm:pt modelId="{116E620C-AEFB-4CB7-A87B-A138D94778D1}" type="sibTrans" cxnId="{7F0025C9-9197-42B8-AE5B-CF2C0D7DB2CA}">
      <dgm:prSet/>
      <dgm:spPr/>
      <dgm:t>
        <a:bodyPr/>
        <a:lstStyle/>
        <a:p>
          <a:endParaRPr lang="ru-RU"/>
        </a:p>
      </dgm:t>
    </dgm:pt>
    <dgm:pt modelId="{ED070CA0-D16D-4E0A-B7A9-CA54D9B140FA}">
      <dgm:prSet phldrT="[Текст]"/>
      <dgm:spPr/>
      <dgm:t>
        <a:bodyPr/>
        <a:lstStyle/>
        <a:p>
          <a:r>
            <a:rPr lang="ru-RU" dirty="0" smtClean="0"/>
            <a:t>аудит персонала</a:t>
          </a:r>
          <a:endParaRPr lang="ru-RU" dirty="0"/>
        </a:p>
      </dgm:t>
    </dgm:pt>
    <dgm:pt modelId="{BC0CBE75-B625-4A4B-8940-F17FCEEC0ABB}" type="parTrans" cxnId="{A9033264-8F4A-4F0E-A19C-AB692D902CB6}">
      <dgm:prSet/>
      <dgm:spPr/>
      <dgm:t>
        <a:bodyPr/>
        <a:lstStyle/>
        <a:p>
          <a:endParaRPr lang="ru-RU"/>
        </a:p>
      </dgm:t>
    </dgm:pt>
    <dgm:pt modelId="{856E851E-A807-4392-BDFF-CF374281BBEF}" type="sibTrans" cxnId="{A9033264-8F4A-4F0E-A19C-AB692D902CB6}">
      <dgm:prSet/>
      <dgm:spPr/>
      <dgm:t>
        <a:bodyPr/>
        <a:lstStyle/>
        <a:p>
          <a:endParaRPr lang="ru-RU"/>
        </a:p>
      </dgm:t>
    </dgm:pt>
    <dgm:pt modelId="{1EC6669B-A60E-4C4C-9682-BD6AABD8C8D1}">
      <dgm:prSet phldrT="[Текст]"/>
      <dgm:spPr/>
      <dgm:t>
        <a:bodyPr/>
        <a:lstStyle/>
        <a:p>
          <a:r>
            <a:rPr lang="ru-RU" dirty="0" smtClean="0"/>
            <a:t>Специальный</a:t>
          </a:r>
          <a:endParaRPr lang="ru-RU" dirty="0"/>
        </a:p>
      </dgm:t>
    </dgm:pt>
    <dgm:pt modelId="{3BFB76B6-C9CD-4856-A42D-21BC80056DD3}" type="parTrans" cxnId="{17EF0D92-8F90-4C52-A8D7-A018D6032C0D}">
      <dgm:prSet/>
      <dgm:spPr/>
      <dgm:t>
        <a:bodyPr/>
        <a:lstStyle/>
        <a:p>
          <a:endParaRPr lang="ru-RU"/>
        </a:p>
      </dgm:t>
    </dgm:pt>
    <dgm:pt modelId="{D1719922-7FC0-4A71-8340-7E6D8BA29BDE}" type="sibTrans" cxnId="{17EF0D92-8F90-4C52-A8D7-A018D6032C0D}">
      <dgm:prSet/>
      <dgm:spPr/>
      <dgm:t>
        <a:bodyPr/>
        <a:lstStyle/>
        <a:p>
          <a:endParaRPr lang="ru-RU"/>
        </a:p>
      </dgm:t>
    </dgm:pt>
    <dgm:pt modelId="{7F0925C6-B6D4-48AE-96A7-D15273510D54}">
      <dgm:prSet phldrT="[Текст]"/>
      <dgm:spPr/>
      <dgm:t>
        <a:bodyPr/>
        <a:lstStyle/>
        <a:p>
          <a:r>
            <a:rPr lang="ru-RU" dirty="0" err="1" smtClean="0"/>
            <a:t>комплаенс</a:t>
          </a:r>
          <a:endParaRPr lang="ru-RU" dirty="0"/>
        </a:p>
      </dgm:t>
    </dgm:pt>
    <dgm:pt modelId="{B115DA0B-5131-4246-A906-412368B2C064}" type="parTrans" cxnId="{DC854A80-6DD6-48E6-B5D3-CA9B2709E6EC}">
      <dgm:prSet/>
      <dgm:spPr/>
      <dgm:t>
        <a:bodyPr/>
        <a:lstStyle/>
        <a:p>
          <a:endParaRPr lang="ru-RU"/>
        </a:p>
      </dgm:t>
    </dgm:pt>
    <dgm:pt modelId="{73AF4368-0889-42F6-9FAE-00C203D68ABE}" type="sibTrans" cxnId="{DC854A80-6DD6-48E6-B5D3-CA9B2709E6EC}">
      <dgm:prSet/>
      <dgm:spPr/>
      <dgm:t>
        <a:bodyPr/>
        <a:lstStyle/>
        <a:p>
          <a:endParaRPr lang="ru-RU"/>
        </a:p>
      </dgm:t>
    </dgm:pt>
    <dgm:pt modelId="{772295B4-DF1E-4CE7-8569-6BE0EF35622C}">
      <dgm:prSet phldrT="[Текст]"/>
      <dgm:spPr/>
      <dgm:t>
        <a:bodyPr/>
        <a:lstStyle/>
        <a:p>
          <a:r>
            <a:rPr lang="en-US" dirty="0" smtClean="0"/>
            <a:t>Due diligence</a:t>
          </a:r>
          <a:endParaRPr lang="ru-RU" dirty="0"/>
        </a:p>
      </dgm:t>
    </dgm:pt>
    <dgm:pt modelId="{45259FCE-3CEB-4C67-AA07-FCDF7A7505BD}" type="parTrans" cxnId="{DA0BD55A-1289-4802-85F9-FC19FB041FAA}">
      <dgm:prSet/>
      <dgm:spPr/>
      <dgm:t>
        <a:bodyPr/>
        <a:lstStyle/>
        <a:p>
          <a:endParaRPr lang="ru-RU"/>
        </a:p>
      </dgm:t>
    </dgm:pt>
    <dgm:pt modelId="{0134677F-AA41-414E-A5AE-3353D22CB9EC}" type="sibTrans" cxnId="{DA0BD55A-1289-4802-85F9-FC19FB041FAA}">
      <dgm:prSet/>
      <dgm:spPr/>
      <dgm:t>
        <a:bodyPr/>
        <a:lstStyle/>
        <a:p>
          <a:endParaRPr lang="ru-RU"/>
        </a:p>
      </dgm:t>
    </dgm:pt>
    <dgm:pt modelId="{1ECF9491-0B6A-4C6A-8048-59FAB8F197AF}" type="pres">
      <dgm:prSet presAssocID="{7CFAE159-59D2-4671-A7B2-F09ECE9D14C1}" presName="hierChild1" presStyleCnt="0">
        <dgm:presLayoutVars>
          <dgm:orgChart val="1"/>
          <dgm:chPref val="1"/>
          <dgm:dir/>
          <dgm:animOne val="branch"/>
          <dgm:animLvl val="lvl"/>
          <dgm:resizeHandles/>
        </dgm:presLayoutVars>
      </dgm:prSet>
      <dgm:spPr/>
      <dgm:t>
        <a:bodyPr/>
        <a:lstStyle/>
        <a:p>
          <a:endParaRPr lang="ru-RU"/>
        </a:p>
      </dgm:t>
    </dgm:pt>
    <dgm:pt modelId="{9054559A-321A-4033-B93B-002AEBD43D1D}" type="pres">
      <dgm:prSet presAssocID="{64B711E8-4EBE-432A-A190-D085C9BAE2D1}" presName="hierRoot1" presStyleCnt="0">
        <dgm:presLayoutVars>
          <dgm:hierBranch val="init"/>
        </dgm:presLayoutVars>
      </dgm:prSet>
      <dgm:spPr/>
    </dgm:pt>
    <dgm:pt modelId="{8CC592A5-0033-4681-A3E3-3224B9FE17A0}" type="pres">
      <dgm:prSet presAssocID="{64B711E8-4EBE-432A-A190-D085C9BAE2D1}" presName="rootComposite1" presStyleCnt="0"/>
      <dgm:spPr/>
    </dgm:pt>
    <dgm:pt modelId="{B7909BE0-FF73-42B8-BAFA-019B698994A4}" type="pres">
      <dgm:prSet presAssocID="{64B711E8-4EBE-432A-A190-D085C9BAE2D1}" presName="rootText1" presStyleLbl="node0" presStyleIdx="0" presStyleCnt="1" custScaleX="297659" custScaleY="263810" custLinFactY="-200000" custLinFactNeighborX="6634" custLinFactNeighborY="-218077">
        <dgm:presLayoutVars>
          <dgm:chPref val="3"/>
        </dgm:presLayoutVars>
      </dgm:prSet>
      <dgm:spPr/>
      <dgm:t>
        <a:bodyPr/>
        <a:lstStyle/>
        <a:p>
          <a:endParaRPr lang="ru-RU"/>
        </a:p>
      </dgm:t>
    </dgm:pt>
    <dgm:pt modelId="{BC6622D7-544E-4BE8-BFD9-931AE910E8DC}" type="pres">
      <dgm:prSet presAssocID="{64B711E8-4EBE-432A-A190-D085C9BAE2D1}" presName="rootConnector1" presStyleLbl="node1" presStyleIdx="0" presStyleCnt="0"/>
      <dgm:spPr/>
      <dgm:t>
        <a:bodyPr/>
        <a:lstStyle/>
        <a:p>
          <a:endParaRPr lang="ru-RU"/>
        </a:p>
      </dgm:t>
    </dgm:pt>
    <dgm:pt modelId="{3C70CB7C-6677-42BB-A196-2C04911383B4}" type="pres">
      <dgm:prSet presAssocID="{64B711E8-4EBE-432A-A190-D085C9BAE2D1}" presName="hierChild2" presStyleCnt="0"/>
      <dgm:spPr/>
    </dgm:pt>
    <dgm:pt modelId="{5BEAB0A8-6DEB-4FD8-B1C5-91D164219C5C}" type="pres">
      <dgm:prSet presAssocID="{939825B9-F1AB-4F2D-AFEC-E1AEACD7A93C}" presName="Name37" presStyleLbl="parChTrans1D2" presStyleIdx="0" presStyleCnt="6"/>
      <dgm:spPr/>
      <dgm:t>
        <a:bodyPr/>
        <a:lstStyle/>
        <a:p>
          <a:endParaRPr lang="ru-RU"/>
        </a:p>
      </dgm:t>
    </dgm:pt>
    <dgm:pt modelId="{8C3085AF-DA4E-415C-A440-C75351878D48}" type="pres">
      <dgm:prSet presAssocID="{E5A97DE8-8127-4645-9A5E-11DBAD49E3F5}" presName="hierRoot2" presStyleCnt="0">
        <dgm:presLayoutVars>
          <dgm:hierBranch val="init"/>
        </dgm:presLayoutVars>
      </dgm:prSet>
      <dgm:spPr/>
    </dgm:pt>
    <dgm:pt modelId="{72134AA8-C2B7-41E1-BEF4-431E22A44CCB}" type="pres">
      <dgm:prSet presAssocID="{E5A97DE8-8127-4645-9A5E-11DBAD49E3F5}" presName="rootComposite" presStyleCnt="0"/>
      <dgm:spPr/>
    </dgm:pt>
    <dgm:pt modelId="{24C4D1F0-8865-41D5-A19D-9EF967A27129}" type="pres">
      <dgm:prSet presAssocID="{E5A97DE8-8127-4645-9A5E-11DBAD49E3F5}" presName="rootText" presStyleLbl="node2" presStyleIdx="0" presStyleCnt="6" custScaleX="178685" custScaleY="222399" custLinFactX="15492" custLinFactY="100000" custLinFactNeighborX="100000" custLinFactNeighborY="131790">
        <dgm:presLayoutVars>
          <dgm:chPref val="3"/>
        </dgm:presLayoutVars>
      </dgm:prSet>
      <dgm:spPr/>
      <dgm:t>
        <a:bodyPr/>
        <a:lstStyle/>
        <a:p>
          <a:endParaRPr lang="ru-RU"/>
        </a:p>
      </dgm:t>
    </dgm:pt>
    <dgm:pt modelId="{139D3EBF-5CC4-44B4-B17A-3E4B60D70D75}" type="pres">
      <dgm:prSet presAssocID="{E5A97DE8-8127-4645-9A5E-11DBAD49E3F5}" presName="rootConnector" presStyleLbl="node2" presStyleIdx="0" presStyleCnt="6"/>
      <dgm:spPr/>
      <dgm:t>
        <a:bodyPr/>
        <a:lstStyle/>
        <a:p>
          <a:endParaRPr lang="ru-RU"/>
        </a:p>
      </dgm:t>
    </dgm:pt>
    <dgm:pt modelId="{47D852E1-EF8B-415B-A66F-A1571739B47F}" type="pres">
      <dgm:prSet presAssocID="{E5A97DE8-8127-4645-9A5E-11DBAD49E3F5}" presName="hierChild4" presStyleCnt="0"/>
      <dgm:spPr/>
    </dgm:pt>
    <dgm:pt modelId="{1A6093E0-98A6-4377-868E-559312F23C14}" type="pres">
      <dgm:prSet presAssocID="{E5A97DE8-8127-4645-9A5E-11DBAD49E3F5}" presName="hierChild5" presStyleCnt="0"/>
      <dgm:spPr/>
    </dgm:pt>
    <dgm:pt modelId="{18B67A2C-D6B8-4E8C-A893-091ECA86233B}" type="pres">
      <dgm:prSet presAssocID="{64A05A79-0611-4574-A279-EC4B485B0ED6}" presName="Name37" presStyleLbl="parChTrans1D2" presStyleIdx="1" presStyleCnt="6"/>
      <dgm:spPr/>
      <dgm:t>
        <a:bodyPr/>
        <a:lstStyle/>
        <a:p>
          <a:endParaRPr lang="ru-RU"/>
        </a:p>
      </dgm:t>
    </dgm:pt>
    <dgm:pt modelId="{2C978178-2894-4B26-984E-083CE93984A9}" type="pres">
      <dgm:prSet presAssocID="{2C0BB043-C8DF-426A-ABBB-68C2D6DC1103}" presName="hierRoot2" presStyleCnt="0">
        <dgm:presLayoutVars>
          <dgm:hierBranch val="init"/>
        </dgm:presLayoutVars>
      </dgm:prSet>
      <dgm:spPr/>
    </dgm:pt>
    <dgm:pt modelId="{6E38AE8D-D910-4E4B-ADA5-179691225C98}" type="pres">
      <dgm:prSet presAssocID="{2C0BB043-C8DF-426A-ABBB-68C2D6DC1103}" presName="rootComposite" presStyleCnt="0"/>
      <dgm:spPr/>
    </dgm:pt>
    <dgm:pt modelId="{054ED2F3-4BFB-4B8D-ACA5-A781F989160A}" type="pres">
      <dgm:prSet presAssocID="{2C0BB043-C8DF-426A-ABBB-68C2D6DC1103}" presName="rootText" presStyleLbl="node2" presStyleIdx="1" presStyleCnt="6" custScaleX="169783" custScaleY="213201" custLinFactY="-100000" custLinFactNeighborX="-4223" custLinFactNeighborY="-168053">
        <dgm:presLayoutVars>
          <dgm:chPref val="3"/>
        </dgm:presLayoutVars>
      </dgm:prSet>
      <dgm:spPr/>
      <dgm:t>
        <a:bodyPr/>
        <a:lstStyle/>
        <a:p>
          <a:endParaRPr lang="ru-RU"/>
        </a:p>
      </dgm:t>
    </dgm:pt>
    <dgm:pt modelId="{D8184A1C-CA57-4EB1-A928-F01A9CBA9222}" type="pres">
      <dgm:prSet presAssocID="{2C0BB043-C8DF-426A-ABBB-68C2D6DC1103}" presName="rootConnector" presStyleLbl="node2" presStyleIdx="1" presStyleCnt="6"/>
      <dgm:spPr/>
      <dgm:t>
        <a:bodyPr/>
        <a:lstStyle/>
        <a:p>
          <a:endParaRPr lang="ru-RU"/>
        </a:p>
      </dgm:t>
    </dgm:pt>
    <dgm:pt modelId="{1EB6FFC4-F34B-4484-8C06-F65E60557CF2}" type="pres">
      <dgm:prSet presAssocID="{2C0BB043-C8DF-426A-ABBB-68C2D6DC1103}" presName="hierChild4" presStyleCnt="0"/>
      <dgm:spPr/>
    </dgm:pt>
    <dgm:pt modelId="{0634B0BC-69C9-4275-BF54-4EBE20033BB8}" type="pres">
      <dgm:prSet presAssocID="{2C0BB043-C8DF-426A-ABBB-68C2D6DC1103}" presName="hierChild5" presStyleCnt="0"/>
      <dgm:spPr/>
    </dgm:pt>
    <dgm:pt modelId="{2D5A90E7-249E-4E49-BE91-531B36942302}" type="pres">
      <dgm:prSet presAssocID="{BC0CBE75-B625-4A4B-8940-F17FCEEC0ABB}" presName="Name37" presStyleLbl="parChTrans1D2" presStyleIdx="2" presStyleCnt="6"/>
      <dgm:spPr/>
      <dgm:t>
        <a:bodyPr/>
        <a:lstStyle/>
        <a:p>
          <a:endParaRPr lang="ru-RU"/>
        </a:p>
      </dgm:t>
    </dgm:pt>
    <dgm:pt modelId="{3B0EFE4A-A745-423C-B701-A914673E5E04}" type="pres">
      <dgm:prSet presAssocID="{ED070CA0-D16D-4E0A-B7A9-CA54D9B140FA}" presName="hierRoot2" presStyleCnt="0">
        <dgm:presLayoutVars>
          <dgm:hierBranch val="init"/>
        </dgm:presLayoutVars>
      </dgm:prSet>
      <dgm:spPr/>
    </dgm:pt>
    <dgm:pt modelId="{EB280270-CDE8-4DB8-83BF-3C422BB361E6}" type="pres">
      <dgm:prSet presAssocID="{ED070CA0-D16D-4E0A-B7A9-CA54D9B140FA}" presName="rootComposite" presStyleCnt="0"/>
      <dgm:spPr/>
    </dgm:pt>
    <dgm:pt modelId="{0DCF9F9C-325A-43DE-AB32-928584CB4FCF}" type="pres">
      <dgm:prSet presAssocID="{ED070CA0-D16D-4E0A-B7A9-CA54D9B140FA}" presName="rootText" presStyleLbl="node2" presStyleIdx="2" presStyleCnt="6" custScaleX="160134" custScaleY="236034" custLinFactX="11806" custLinFactY="134368" custLinFactNeighborX="100000" custLinFactNeighborY="200000">
        <dgm:presLayoutVars>
          <dgm:chPref val="3"/>
        </dgm:presLayoutVars>
      </dgm:prSet>
      <dgm:spPr/>
      <dgm:t>
        <a:bodyPr/>
        <a:lstStyle/>
        <a:p>
          <a:endParaRPr lang="ru-RU"/>
        </a:p>
      </dgm:t>
    </dgm:pt>
    <dgm:pt modelId="{B90018C7-ADA7-47C7-A793-998EDDD7CC65}" type="pres">
      <dgm:prSet presAssocID="{ED070CA0-D16D-4E0A-B7A9-CA54D9B140FA}" presName="rootConnector" presStyleLbl="node2" presStyleIdx="2" presStyleCnt="6"/>
      <dgm:spPr/>
      <dgm:t>
        <a:bodyPr/>
        <a:lstStyle/>
        <a:p>
          <a:endParaRPr lang="ru-RU"/>
        </a:p>
      </dgm:t>
    </dgm:pt>
    <dgm:pt modelId="{08584CB0-DFA5-463F-8FA7-8AC19D2B230B}" type="pres">
      <dgm:prSet presAssocID="{ED070CA0-D16D-4E0A-B7A9-CA54D9B140FA}" presName="hierChild4" presStyleCnt="0"/>
      <dgm:spPr/>
    </dgm:pt>
    <dgm:pt modelId="{838705F4-E32B-4877-9621-FADDAE154C6D}" type="pres">
      <dgm:prSet presAssocID="{ED070CA0-D16D-4E0A-B7A9-CA54D9B140FA}" presName="hierChild5" presStyleCnt="0"/>
      <dgm:spPr/>
    </dgm:pt>
    <dgm:pt modelId="{173F53D1-61D2-4254-8DB8-E7970F927A82}" type="pres">
      <dgm:prSet presAssocID="{3BFB76B6-C9CD-4856-A42D-21BC80056DD3}" presName="Name37" presStyleLbl="parChTrans1D2" presStyleIdx="3" presStyleCnt="6"/>
      <dgm:spPr/>
      <dgm:t>
        <a:bodyPr/>
        <a:lstStyle/>
        <a:p>
          <a:endParaRPr lang="ru-RU"/>
        </a:p>
      </dgm:t>
    </dgm:pt>
    <dgm:pt modelId="{8613514A-3FF8-4A3B-AB13-EF1FD1AA371A}" type="pres">
      <dgm:prSet presAssocID="{1EC6669B-A60E-4C4C-9682-BD6AABD8C8D1}" presName="hierRoot2" presStyleCnt="0">
        <dgm:presLayoutVars>
          <dgm:hierBranch val="init"/>
        </dgm:presLayoutVars>
      </dgm:prSet>
      <dgm:spPr/>
    </dgm:pt>
    <dgm:pt modelId="{A8AE27B0-9E46-4A67-8C98-EDD219E8AF01}" type="pres">
      <dgm:prSet presAssocID="{1EC6669B-A60E-4C4C-9682-BD6AABD8C8D1}" presName="rootComposite" presStyleCnt="0"/>
      <dgm:spPr/>
    </dgm:pt>
    <dgm:pt modelId="{D276E2D1-4292-4FF2-A10B-DDC7D1E27C6F}" type="pres">
      <dgm:prSet presAssocID="{1EC6669B-A60E-4C4C-9682-BD6AABD8C8D1}" presName="rootText" presStyleLbl="node2" presStyleIdx="3" presStyleCnt="6" custScaleX="187507" custScaleY="134104" custLinFactY="-100000" custLinFactNeighborX="-90654" custLinFactNeighborY="-108285">
        <dgm:presLayoutVars>
          <dgm:chPref val="3"/>
        </dgm:presLayoutVars>
      </dgm:prSet>
      <dgm:spPr/>
      <dgm:t>
        <a:bodyPr/>
        <a:lstStyle/>
        <a:p>
          <a:endParaRPr lang="ru-RU"/>
        </a:p>
      </dgm:t>
    </dgm:pt>
    <dgm:pt modelId="{D72BCEF1-FB05-4A66-B4C9-0694E926317B}" type="pres">
      <dgm:prSet presAssocID="{1EC6669B-A60E-4C4C-9682-BD6AABD8C8D1}" presName="rootConnector" presStyleLbl="node2" presStyleIdx="3" presStyleCnt="6"/>
      <dgm:spPr/>
      <dgm:t>
        <a:bodyPr/>
        <a:lstStyle/>
        <a:p>
          <a:endParaRPr lang="ru-RU"/>
        </a:p>
      </dgm:t>
    </dgm:pt>
    <dgm:pt modelId="{FD8BAAB5-3BEC-43AE-8971-2E37182C79D2}" type="pres">
      <dgm:prSet presAssocID="{1EC6669B-A60E-4C4C-9682-BD6AABD8C8D1}" presName="hierChild4" presStyleCnt="0"/>
      <dgm:spPr/>
    </dgm:pt>
    <dgm:pt modelId="{01BFB28D-D300-4759-A5A7-2D5DB3F43056}" type="pres">
      <dgm:prSet presAssocID="{1EC6669B-A60E-4C4C-9682-BD6AABD8C8D1}" presName="hierChild5" presStyleCnt="0"/>
      <dgm:spPr/>
    </dgm:pt>
    <dgm:pt modelId="{D0520699-6EBE-47D4-9B32-E3D4B2AE7ED5}" type="pres">
      <dgm:prSet presAssocID="{B115DA0B-5131-4246-A906-412368B2C064}" presName="Name37" presStyleLbl="parChTrans1D2" presStyleIdx="4" presStyleCnt="6"/>
      <dgm:spPr/>
      <dgm:t>
        <a:bodyPr/>
        <a:lstStyle/>
        <a:p>
          <a:endParaRPr lang="ru-RU"/>
        </a:p>
      </dgm:t>
    </dgm:pt>
    <dgm:pt modelId="{5FF95CB0-3513-406B-A8BA-F5360B82A4FA}" type="pres">
      <dgm:prSet presAssocID="{7F0925C6-B6D4-48AE-96A7-D15273510D54}" presName="hierRoot2" presStyleCnt="0">
        <dgm:presLayoutVars>
          <dgm:hierBranch val="init"/>
        </dgm:presLayoutVars>
      </dgm:prSet>
      <dgm:spPr/>
    </dgm:pt>
    <dgm:pt modelId="{32EAECD4-27BE-4A5C-8C12-8E19B149DC8C}" type="pres">
      <dgm:prSet presAssocID="{7F0925C6-B6D4-48AE-96A7-D15273510D54}" presName="rootComposite" presStyleCnt="0"/>
      <dgm:spPr/>
    </dgm:pt>
    <dgm:pt modelId="{BF58CCAD-BAEC-4DD6-A254-8D25A3DABCEE}" type="pres">
      <dgm:prSet presAssocID="{7F0925C6-B6D4-48AE-96A7-D15273510D54}" presName="rootText" presStyleLbl="node2" presStyleIdx="4" presStyleCnt="6" custScaleX="195330" custScaleY="200201" custLinFactY="-100000" custLinFactNeighborX="-14424" custLinFactNeighborY="-168507">
        <dgm:presLayoutVars>
          <dgm:chPref val="3"/>
        </dgm:presLayoutVars>
      </dgm:prSet>
      <dgm:spPr/>
      <dgm:t>
        <a:bodyPr/>
        <a:lstStyle/>
        <a:p>
          <a:endParaRPr lang="ru-RU"/>
        </a:p>
      </dgm:t>
    </dgm:pt>
    <dgm:pt modelId="{F4263B49-7334-4266-AC80-1B1780093C74}" type="pres">
      <dgm:prSet presAssocID="{7F0925C6-B6D4-48AE-96A7-D15273510D54}" presName="rootConnector" presStyleLbl="node2" presStyleIdx="4" presStyleCnt="6"/>
      <dgm:spPr/>
      <dgm:t>
        <a:bodyPr/>
        <a:lstStyle/>
        <a:p>
          <a:endParaRPr lang="ru-RU"/>
        </a:p>
      </dgm:t>
    </dgm:pt>
    <dgm:pt modelId="{C7D5E351-B820-4A7F-A716-036F6F8A310F}" type="pres">
      <dgm:prSet presAssocID="{7F0925C6-B6D4-48AE-96A7-D15273510D54}" presName="hierChild4" presStyleCnt="0"/>
      <dgm:spPr/>
    </dgm:pt>
    <dgm:pt modelId="{CB8C27DB-CA1F-4CC1-9ED3-405AB07E9A64}" type="pres">
      <dgm:prSet presAssocID="{7F0925C6-B6D4-48AE-96A7-D15273510D54}" presName="hierChild5" presStyleCnt="0"/>
      <dgm:spPr/>
    </dgm:pt>
    <dgm:pt modelId="{37335A18-45CF-4EEC-8FB9-60AF8CA8381D}" type="pres">
      <dgm:prSet presAssocID="{45259FCE-3CEB-4C67-AA07-FCDF7A7505BD}" presName="Name37" presStyleLbl="parChTrans1D2" presStyleIdx="5" presStyleCnt="6"/>
      <dgm:spPr/>
      <dgm:t>
        <a:bodyPr/>
        <a:lstStyle/>
        <a:p>
          <a:endParaRPr lang="ru-RU"/>
        </a:p>
      </dgm:t>
    </dgm:pt>
    <dgm:pt modelId="{7D8AFC0D-8D29-4DD3-8A62-F830E9ED0180}" type="pres">
      <dgm:prSet presAssocID="{772295B4-DF1E-4CE7-8569-6BE0EF35622C}" presName="hierRoot2" presStyleCnt="0">
        <dgm:presLayoutVars>
          <dgm:hierBranch val="init"/>
        </dgm:presLayoutVars>
      </dgm:prSet>
      <dgm:spPr/>
    </dgm:pt>
    <dgm:pt modelId="{C22B9173-1722-4B3A-88E6-F18CDE6B10A6}" type="pres">
      <dgm:prSet presAssocID="{772295B4-DF1E-4CE7-8569-6BE0EF35622C}" presName="rootComposite" presStyleCnt="0"/>
      <dgm:spPr/>
    </dgm:pt>
    <dgm:pt modelId="{57565D2F-775A-4035-87A5-CDA2C0AC14D7}" type="pres">
      <dgm:prSet presAssocID="{772295B4-DF1E-4CE7-8569-6BE0EF35622C}" presName="rootText" presStyleLbl="node2" presStyleIdx="5" presStyleCnt="6" custScaleX="152633" custScaleY="201964" custLinFactX="-13567" custLinFactY="100000" custLinFactNeighborX="-100000" custLinFactNeighborY="140533">
        <dgm:presLayoutVars>
          <dgm:chPref val="3"/>
        </dgm:presLayoutVars>
      </dgm:prSet>
      <dgm:spPr/>
      <dgm:t>
        <a:bodyPr/>
        <a:lstStyle/>
        <a:p>
          <a:endParaRPr lang="ru-RU"/>
        </a:p>
      </dgm:t>
    </dgm:pt>
    <dgm:pt modelId="{DD29AE2C-8C72-4908-91BB-26B60376A88D}" type="pres">
      <dgm:prSet presAssocID="{772295B4-DF1E-4CE7-8569-6BE0EF35622C}" presName="rootConnector" presStyleLbl="node2" presStyleIdx="5" presStyleCnt="6"/>
      <dgm:spPr/>
      <dgm:t>
        <a:bodyPr/>
        <a:lstStyle/>
        <a:p>
          <a:endParaRPr lang="ru-RU"/>
        </a:p>
      </dgm:t>
    </dgm:pt>
    <dgm:pt modelId="{340DBC6E-D744-4934-A771-64CD39E2F7CF}" type="pres">
      <dgm:prSet presAssocID="{772295B4-DF1E-4CE7-8569-6BE0EF35622C}" presName="hierChild4" presStyleCnt="0"/>
      <dgm:spPr/>
    </dgm:pt>
    <dgm:pt modelId="{ED73329F-2FCA-4D1A-B081-59B3A8113FFE}" type="pres">
      <dgm:prSet presAssocID="{772295B4-DF1E-4CE7-8569-6BE0EF35622C}" presName="hierChild5" presStyleCnt="0"/>
      <dgm:spPr/>
    </dgm:pt>
    <dgm:pt modelId="{079436B4-58F0-4943-8053-1D9EC914899F}" type="pres">
      <dgm:prSet presAssocID="{64B711E8-4EBE-432A-A190-D085C9BAE2D1}" presName="hierChild3" presStyleCnt="0"/>
      <dgm:spPr/>
    </dgm:pt>
  </dgm:ptLst>
  <dgm:cxnLst>
    <dgm:cxn modelId="{B793DC00-2007-4308-A398-211DDF42F2EC}" type="presOf" srcId="{B115DA0B-5131-4246-A906-412368B2C064}" destId="{D0520699-6EBE-47D4-9B32-E3D4B2AE7ED5}" srcOrd="0" destOrd="0" presId="urn:microsoft.com/office/officeart/2005/8/layout/orgChart1"/>
    <dgm:cxn modelId="{17EF0D92-8F90-4C52-A8D7-A018D6032C0D}" srcId="{64B711E8-4EBE-432A-A190-D085C9BAE2D1}" destId="{1EC6669B-A60E-4C4C-9682-BD6AABD8C8D1}" srcOrd="3" destOrd="0" parTransId="{3BFB76B6-C9CD-4856-A42D-21BC80056DD3}" sibTransId="{D1719922-7FC0-4A71-8340-7E6D8BA29BDE}"/>
    <dgm:cxn modelId="{E6D69F83-6B46-42C8-94BB-AF04856A83D0}" type="presOf" srcId="{64B711E8-4EBE-432A-A190-D085C9BAE2D1}" destId="{B7909BE0-FF73-42B8-BAFA-019B698994A4}" srcOrd="0" destOrd="0" presId="urn:microsoft.com/office/officeart/2005/8/layout/orgChart1"/>
    <dgm:cxn modelId="{F47C0547-9E07-4972-BC85-9BEFEE0260EC}" srcId="{64B711E8-4EBE-432A-A190-D085C9BAE2D1}" destId="{E5A97DE8-8127-4645-9A5E-11DBAD49E3F5}" srcOrd="0" destOrd="0" parTransId="{939825B9-F1AB-4F2D-AFEC-E1AEACD7A93C}" sibTransId="{A11711EE-F073-4580-AD6B-DEF021EFC55C}"/>
    <dgm:cxn modelId="{E602D5E9-DB5C-4048-9E39-B1907B600F3E}" type="presOf" srcId="{2C0BB043-C8DF-426A-ABBB-68C2D6DC1103}" destId="{D8184A1C-CA57-4EB1-A928-F01A9CBA9222}" srcOrd="1" destOrd="0" presId="urn:microsoft.com/office/officeart/2005/8/layout/orgChart1"/>
    <dgm:cxn modelId="{DC854A80-6DD6-48E6-B5D3-CA9B2709E6EC}" srcId="{64B711E8-4EBE-432A-A190-D085C9BAE2D1}" destId="{7F0925C6-B6D4-48AE-96A7-D15273510D54}" srcOrd="4" destOrd="0" parTransId="{B115DA0B-5131-4246-A906-412368B2C064}" sibTransId="{73AF4368-0889-42F6-9FAE-00C203D68ABE}"/>
    <dgm:cxn modelId="{BACE951D-A86F-47D0-869B-A314C36A4552}" type="presOf" srcId="{1EC6669B-A60E-4C4C-9682-BD6AABD8C8D1}" destId="{D276E2D1-4292-4FF2-A10B-DDC7D1E27C6F}" srcOrd="0" destOrd="0" presId="urn:microsoft.com/office/officeart/2005/8/layout/orgChart1"/>
    <dgm:cxn modelId="{42DAF939-8AF4-4DC3-ACCE-C32116219E9B}" type="presOf" srcId="{2C0BB043-C8DF-426A-ABBB-68C2D6DC1103}" destId="{054ED2F3-4BFB-4B8D-ACA5-A781F989160A}" srcOrd="0" destOrd="0" presId="urn:microsoft.com/office/officeart/2005/8/layout/orgChart1"/>
    <dgm:cxn modelId="{75FCCB0A-C079-4051-95B5-CFF25AC175C1}" type="presOf" srcId="{45259FCE-3CEB-4C67-AA07-FCDF7A7505BD}" destId="{37335A18-45CF-4EEC-8FB9-60AF8CA8381D}" srcOrd="0" destOrd="0" presId="urn:microsoft.com/office/officeart/2005/8/layout/orgChart1"/>
    <dgm:cxn modelId="{F3F41F4B-E5C6-48BB-8A56-8DBD39A7C66D}" type="presOf" srcId="{64B711E8-4EBE-432A-A190-D085C9BAE2D1}" destId="{BC6622D7-544E-4BE8-BFD9-931AE910E8DC}" srcOrd="1" destOrd="0" presId="urn:microsoft.com/office/officeart/2005/8/layout/orgChart1"/>
    <dgm:cxn modelId="{D3361DD5-7103-4F6D-9B66-64D88BDB7BB1}" type="presOf" srcId="{939825B9-F1AB-4F2D-AFEC-E1AEACD7A93C}" destId="{5BEAB0A8-6DEB-4FD8-B1C5-91D164219C5C}" srcOrd="0" destOrd="0" presId="urn:microsoft.com/office/officeart/2005/8/layout/orgChart1"/>
    <dgm:cxn modelId="{F8B13EDB-AD84-4C47-9586-5A2DE628EF8A}" type="presOf" srcId="{7F0925C6-B6D4-48AE-96A7-D15273510D54}" destId="{F4263B49-7334-4266-AC80-1B1780093C74}" srcOrd="1" destOrd="0" presId="urn:microsoft.com/office/officeart/2005/8/layout/orgChart1"/>
    <dgm:cxn modelId="{61A5625B-673F-4311-A62B-6AA153D80FE8}" type="presOf" srcId="{7CFAE159-59D2-4671-A7B2-F09ECE9D14C1}" destId="{1ECF9491-0B6A-4C6A-8048-59FAB8F197AF}" srcOrd="0" destOrd="0" presId="urn:microsoft.com/office/officeart/2005/8/layout/orgChart1"/>
    <dgm:cxn modelId="{DA0BD55A-1289-4802-85F9-FC19FB041FAA}" srcId="{64B711E8-4EBE-432A-A190-D085C9BAE2D1}" destId="{772295B4-DF1E-4CE7-8569-6BE0EF35622C}" srcOrd="5" destOrd="0" parTransId="{45259FCE-3CEB-4C67-AA07-FCDF7A7505BD}" sibTransId="{0134677F-AA41-414E-A5AE-3353D22CB9EC}"/>
    <dgm:cxn modelId="{0A52B52F-8839-48C1-9F2F-89DC3EC8E1CE}" srcId="{7CFAE159-59D2-4671-A7B2-F09ECE9D14C1}" destId="{64B711E8-4EBE-432A-A190-D085C9BAE2D1}" srcOrd="0" destOrd="0" parTransId="{E7DDE4AD-D23D-4245-B06E-7929CDF44FD6}" sibTransId="{A2DB7BA6-7E21-452D-92CD-C7E9B722A555}"/>
    <dgm:cxn modelId="{A9033264-8F4A-4F0E-A19C-AB692D902CB6}" srcId="{64B711E8-4EBE-432A-A190-D085C9BAE2D1}" destId="{ED070CA0-D16D-4E0A-B7A9-CA54D9B140FA}" srcOrd="2" destOrd="0" parTransId="{BC0CBE75-B625-4A4B-8940-F17FCEEC0ABB}" sibTransId="{856E851E-A807-4392-BDFF-CF374281BBEF}"/>
    <dgm:cxn modelId="{6953D6DE-B1B1-4A82-B47F-44C5E2D9010E}" type="presOf" srcId="{E5A97DE8-8127-4645-9A5E-11DBAD49E3F5}" destId="{139D3EBF-5CC4-44B4-B17A-3E4B60D70D75}" srcOrd="1" destOrd="0" presId="urn:microsoft.com/office/officeart/2005/8/layout/orgChart1"/>
    <dgm:cxn modelId="{AE12CA01-4069-4200-8C2C-88EF333512EF}" type="presOf" srcId="{7F0925C6-B6D4-48AE-96A7-D15273510D54}" destId="{BF58CCAD-BAEC-4DD6-A254-8D25A3DABCEE}" srcOrd="0" destOrd="0" presId="urn:microsoft.com/office/officeart/2005/8/layout/orgChart1"/>
    <dgm:cxn modelId="{7F0025C9-9197-42B8-AE5B-CF2C0D7DB2CA}" srcId="{64B711E8-4EBE-432A-A190-D085C9BAE2D1}" destId="{2C0BB043-C8DF-426A-ABBB-68C2D6DC1103}" srcOrd="1" destOrd="0" parTransId="{64A05A79-0611-4574-A279-EC4B485B0ED6}" sibTransId="{116E620C-AEFB-4CB7-A87B-A138D94778D1}"/>
    <dgm:cxn modelId="{E7D35EEE-D109-4803-8E77-D0695D791964}" type="presOf" srcId="{E5A97DE8-8127-4645-9A5E-11DBAD49E3F5}" destId="{24C4D1F0-8865-41D5-A19D-9EF967A27129}" srcOrd="0" destOrd="0" presId="urn:microsoft.com/office/officeart/2005/8/layout/orgChart1"/>
    <dgm:cxn modelId="{A0B03405-1FEB-4FAC-BCC3-9F61C6465B57}" type="presOf" srcId="{772295B4-DF1E-4CE7-8569-6BE0EF35622C}" destId="{57565D2F-775A-4035-87A5-CDA2C0AC14D7}" srcOrd="0" destOrd="0" presId="urn:microsoft.com/office/officeart/2005/8/layout/orgChart1"/>
    <dgm:cxn modelId="{15D5384B-41F9-4C2A-A79D-257CF8C664BA}" type="presOf" srcId="{3BFB76B6-C9CD-4856-A42D-21BC80056DD3}" destId="{173F53D1-61D2-4254-8DB8-E7970F927A82}" srcOrd="0" destOrd="0" presId="urn:microsoft.com/office/officeart/2005/8/layout/orgChart1"/>
    <dgm:cxn modelId="{D1110EE4-1207-454C-A771-D5200D8C0992}" type="presOf" srcId="{1EC6669B-A60E-4C4C-9682-BD6AABD8C8D1}" destId="{D72BCEF1-FB05-4A66-B4C9-0694E926317B}" srcOrd="1" destOrd="0" presId="urn:microsoft.com/office/officeart/2005/8/layout/orgChart1"/>
    <dgm:cxn modelId="{9B1DB350-DCA2-41E3-8E50-08A06161D43B}" type="presOf" srcId="{ED070CA0-D16D-4E0A-B7A9-CA54D9B140FA}" destId="{B90018C7-ADA7-47C7-A793-998EDDD7CC65}" srcOrd="1" destOrd="0" presId="urn:microsoft.com/office/officeart/2005/8/layout/orgChart1"/>
    <dgm:cxn modelId="{73529EB8-82FC-4D69-AC86-3B82DEAB5220}" type="presOf" srcId="{BC0CBE75-B625-4A4B-8940-F17FCEEC0ABB}" destId="{2D5A90E7-249E-4E49-BE91-531B36942302}" srcOrd="0" destOrd="0" presId="urn:microsoft.com/office/officeart/2005/8/layout/orgChart1"/>
    <dgm:cxn modelId="{F48311EF-6C8B-4893-8763-A8D96B878178}" type="presOf" srcId="{772295B4-DF1E-4CE7-8569-6BE0EF35622C}" destId="{DD29AE2C-8C72-4908-91BB-26B60376A88D}" srcOrd="1" destOrd="0" presId="urn:microsoft.com/office/officeart/2005/8/layout/orgChart1"/>
    <dgm:cxn modelId="{032DFF4C-E4F8-4B6F-B1FE-BF3964DC2348}" type="presOf" srcId="{64A05A79-0611-4574-A279-EC4B485B0ED6}" destId="{18B67A2C-D6B8-4E8C-A893-091ECA86233B}" srcOrd="0" destOrd="0" presId="urn:microsoft.com/office/officeart/2005/8/layout/orgChart1"/>
    <dgm:cxn modelId="{2F085EC4-EDF0-4C2F-B77A-5847C4BE51C4}" type="presOf" srcId="{ED070CA0-D16D-4E0A-B7A9-CA54D9B140FA}" destId="{0DCF9F9C-325A-43DE-AB32-928584CB4FCF}" srcOrd="0" destOrd="0" presId="urn:microsoft.com/office/officeart/2005/8/layout/orgChart1"/>
    <dgm:cxn modelId="{D534AEE3-D01A-42A5-8FD1-AF761F912167}" type="presParOf" srcId="{1ECF9491-0B6A-4C6A-8048-59FAB8F197AF}" destId="{9054559A-321A-4033-B93B-002AEBD43D1D}" srcOrd="0" destOrd="0" presId="urn:microsoft.com/office/officeart/2005/8/layout/orgChart1"/>
    <dgm:cxn modelId="{496412DA-DB12-4FC7-B9E1-EFBD0D9F8DB2}" type="presParOf" srcId="{9054559A-321A-4033-B93B-002AEBD43D1D}" destId="{8CC592A5-0033-4681-A3E3-3224B9FE17A0}" srcOrd="0" destOrd="0" presId="urn:microsoft.com/office/officeart/2005/8/layout/orgChart1"/>
    <dgm:cxn modelId="{DF994B6D-2C5F-460C-A62C-A7CE90BC20DD}" type="presParOf" srcId="{8CC592A5-0033-4681-A3E3-3224B9FE17A0}" destId="{B7909BE0-FF73-42B8-BAFA-019B698994A4}" srcOrd="0" destOrd="0" presId="urn:microsoft.com/office/officeart/2005/8/layout/orgChart1"/>
    <dgm:cxn modelId="{A58CB346-084F-431C-8108-968F72C40925}" type="presParOf" srcId="{8CC592A5-0033-4681-A3E3-3224B9FE17A0}" destId="{BC6622D7-544E-4BE8-BFD9-931AE910E8DC}" srcOrd="1" destOrd="0" presId="urn:microsoft.com/office/officeart/2005/8/layout/orgChart1"/>
    <dgm:cxn modelId="{3A158DE1-CD87-4398-9997-F870CDD368E5}" type="presParOf" srcId="{9054559A-321A-4033-B93B-002AEBD43D1D}" destId="{3C70CB7C-6677-42BB-A196-2C04911383B4}" srcOrd="1" destOrd="0" presId="urn:microsoft.com/office/officeart/2005/8/layout/orgChart1"/>
    <dgm:cxn modelId="{F5118D1E-5D6B-49E0-8866-3E1B92909EF6}" type="presParOf" srcId="{3C70CB7C-6677-42BB-A196-2C04911383B4}" destId="{5BEAB0A8-6DEB-4FD8-B1C5-91D164219C5C}" srcOrd="0" destOrd="0" presId="urn:microsoft.com/office/officeart/2005/8/layout/orgChart1"/>
    <dgm:cxn modelId="{BA3BF494-AB1F-4B9D-9C95-C0955A680DF7}" type="presParOf" srcId="{3C70CB7C-6677-42BB-A196-2C04911383B4}" destId="{8C3085AF-DA4E-415C-A440-C75351878D48}" srcOrd="1" destOrd="0" presId="urn:microsoft.com/office/officeart/2005/8/layout/orgChart1"/>
    <dgm:cxn modelId="{89C9B58E-02F6-4F00-86BD-40944FE2F1B3}" type="presParOf" srcId="{8C3085AF-DA4E-415C-A440-C75351878D48}" destId="{72134AA8-C2B7-41E1-BEF4-431E22A44CCB}" srcOrd="0" destOrd="0" presId="urn:microsoft.com/office/officeart/2005/8/layout/orgChart1"/>
    <dgm:cxn modelId="{0CFC59FC-0551-4911-BCD3-6C74A062F31F}" type="presParOf" srcId="{72134AA8-C2B7-41E1-BEF4-431E22A44CCB}" destId="{24C4D1F0-8865-41D5-A19D-9EF967A27129}" srcOrd="0" destOrd="0" presId="urn:microsoft.com/office/officeart/2005/8/layout/orgChart1"/>
    <dgm:cxn modelId="{C75DA552-7063-456D-903D-8D2B0ED59472}" type="presParOf" srcId="{72134AA8-C2B7-41E1-BEF4-431E22A44CCB}" destId="{139D3EBF-5CC4-44B4-B17A-3E4B60D70D75}" srcOrd="1" destOrd="0" presId="urn:microsoft.com/office/officeart/2005/8/layout/orgChart1"/>
    <dgm:cxn modelId="{D0AED937-8D83-46DA-B4EB-D20FD04051DD}" type="presParOf" srcId="{8C3085AF-DA4E-415C-A440-C75351878D48}" destId="{47D852E1-EF8B-415B-A66F-A1571739B47F}" srcOrd="1" destOrd="0" presId="urn:microsoft.com/office/officeart/2005/8/layout/orgChart1"/>
    <dgm:cxn modelId="{ABDEF244-F3AF-43F9-9162-7A4982CF41D2}" type="presParOf" srcId="{8C3085AF-DA4E-415C-A440-C75351878D48}" destId="{1A6093E0-98A6-4377-868E-559312F23C14}" srcOrd="2" destOrd="0" presId="urn:microsoft.com/office/officeart/2005/8/layout/orgChart1"/>
    <dgm:cxn modelId="{3071ACCE-985B-48E3-8E14-0B12D8E38A3C}" type="presParOf" srcId="{3C70CB7C-6677-42BB-A196-2C04911383B4}" destId="{18B67A2C-D6B8-4E8C-A893-091ECA86233B}" srcOrd="2" destOrd="0" presId="urn:microsoft.com/office/officeart/2005/8/layout/orgChart1"/>
    <dgm:cxn modelId="{15D542E3-F639-4A13-B4B6-F8A685539348}" type="presParOf" srcId="{3C70CB7C-6677-42BB-A196-2C04911383B4}" destId="{2C978178-2894-4B26-984E-083CE93984A9}" srcOrd="3" destOrd="0" presId="urn:microsoft.com/office/officeart/2005/8/layout/orgChart1"/>
    <dgm:cxn modelId="{D3FEDB94-A6D1-47CF-B3D4-15D921B1FBD6}" type="presParOf" srcId="{2C978178-2894-4B26-984E-083CE93984A9}" destId="{6E38AE8D-D910-4E4B-ADA5-179691225C98}" srcOrd="0" destOrd="0" presId="urn:microsoft.com/office/officeart/2005/8/layout/orgChart1"/>
    <dgm:cxn modelId="{7C856421-A5DC-44B0-A522-485BCBDE1669}" type="presParOf" srcId="{6E38AE8D-D910-4E4B-ADA5-179691225C98}" destId="{054ED2F3-4BFB-4B8D-ACA5-A781F989160A}" srcOrd="0" destOrd="0" presId="urn:microsoft.com/office/officeart/2005/8/layout/orgChart1"/>
    <dgm:cxn modelId="{E39A9BEE-1D09-427F-8647-E5380950B30E}" type="presParOf" srcId="{6E38AE8D-D910-4E4B-ADA5-179691225C98}" destId="{D8184A1C-CA57-4EB1-A928-F01A9CBA9222}" srcOrd="1" destOrd="0" presId="urn:microsoft.com/office/officeart/2005/8/layout/orgChart1"/>
    <dgm:cxn modelId="{6B7D9977-E562-45C3-8512-FDB668FD529D}" type="presParOf" srcId="{2C978178-2894-4B26-984E-083CE93984A9}" destId="{1EB6FFC4-F34B-4484-8C06-F65E60557CF2}" srcOrd="1" destOrd="0" presId="urn:microsoft.com/office/officeart/2005/8/layout/orgChart1"/>
    <dgm:cxn modelId="{000C6BFA-0200-4C0F-A48A-94C10CA57BF1}" type="presParOf" srcId="{2C978178-2894-4B26-984E-083CE93984A9}" destId="{0634B0BC-69C9-4275-BF54-4EBE20033BB8}" srcOrd="2" destOrd="0" presId="urn:microsoft.com/office/officeart/2005/8/layout/orgChart1"/>
    <dgm:cxn modelId="{8EF623E6-8B89-48FA-9D78-730D395B5902}" type="presParOf" srcId="{3C70CB7C-6677-42BB-A196-2C04911383B4}" destId="{2D5A90E7-249E-4E49-BE91-531B36942302}" srcOrd="4" destOrd="0" presId="urn:microsoft.com/office/officeart/2005/8/layout/orgChart1"/>
    <dgm:cxn modelId="{EA6B1130-20C0-4BE9-B7E8-58A67F5A187A}" type="presParOf" srcId="{3C70CB7C-6677-42BB-A196-2C04911383B4}" destId="{3B0EFE4A-A745-423C-B701-A914673E5E04}" srcOrd="5" destOrd="0" presId="urn:microsoft.com/office/officeart/2005/8/layout/orgChart1"/>
    <dgm:cxn modelId="{0263043C-0A44-434A-8369-9E3F2F86608C}" type="presParOf" srcId="{3B0EFE4A-A745-423C-B701-A914673E5E04}" destId="{EB280270-CDE8-4DB8-83BF-3C422BB361E6}" srcOrd="0" destOrd="0" presId="urn:microsoft.com/office/officeart/2005/8/layout/orgChart1"/>
    <dgm:cxn modelId="{C9019B38-C4A8-4A9B-85E9-89F26DBFA634}" type="presParOf" srcId="{EB280270-CDE8-4DB8-83BF-3C422BB361E6}" destId="{0DCF9F9C-325A-43DE-AB32-928584CB4FCF}" srcOrd="0" destOrd="0" presId="urn:microsoft.com/office/officeart/2005/8/layout/orgChart1"/>
    <dgm:cxn modelId="{3B083F9F-1F0E-49E9-9547-762DE5806D0F}" type="presParOf" srcId="{EB280270-CDE8-4DB8-83BF-3C422BB361E6}" destId="{B90018C7-ADA7-47C7-A793-998EDDD7CC65}" srcOrd="1" destOrd="0" presId="urn:microsoft.com/office/officeart/2005/8/layout/orgChart1"/>
    <dgm:cxn modelId="{8008CF16-3083-4099-BEE2-E1F6179EDD7A}" type="presParOf" srcId="{3B0EFE4A-A745-423C-B701-A914673E5E04}" destId="{08584CB0-DFA5-463F-8FA7-8AC19D2B230B}" srcOrd="1" destOrd="0" presId="urn:microsoft.com/office/officeart/2005/8/layout/orgChart1"/>
    <dgm:cxn modelId="{3B36D0B4-C2D7-4CE9-82E1-C364F998AB91}" type="presParOf" srcId="{3B0EFE4A-A745-423C-B701-A914673E5E04}" destId="{838705F4-E32B-4877-9621-FADDAE154C6D}" srcOrd="2" destOrd="0" presId="urn:microsoft.com/office/officeart/2005/8/layout/orgChart1"/>
    <dgm:cxn modelId="{43104A8F-C7D9-4F48-953A-98EB45E58DA0}" type="presParOf" srcId="{3C70CB7C-6677-42BB-A196-2C04911383B4}" destId="{173F53D1-61D2-4254-8DB8-E7970F927A82}" srcOrd="6" destOrd="0" presId="urn:microsoft.com/office/officeart/2005/8/layout/orgChart1"/>
    <dgm:cxn modelId="{B3625B69-A003-4AD6-B16F-4BA019CC6A5C}" type="presParOf" srcId="{3C70CB7C-6677-42BB-A196-2C04911383B4}" destId="{8613514A-3FF8-4A3B-AB13-EF1FD1AA371A}" srcOrd="7" destOrd="0" presId="urn:microsoft.com/office/officeart/2005/8/layout/orgChart1"/>
    <dgm:cxn modelId="{9BBFEFBF-E7E6-413F-B55D-357FCC66DE26}" type="presParOf" srcId="{8613514A-3FF8-4A3B-AB13-EF1FD1AA371A}" destId="{A8AE27B0-9E46-4A67-8C98-EDD219E8AF01}" srcOrd="0" destOrd="0" presId="urn:microsoft.com/office/officeart/2005/8/layout/orgChart1"/>
    <dgm:cxn modelId="{CBB33EB3-5325-4A6D-B8A3-F628CFE466D2}" type="presParOf" srcId="{A8AE27B0-9E46-4A67-8C98-EDD219E8AF01}" destId="{D276E2D1-4292-4FF2-A10B-DDC7D1E27C6F}" srcOrd="0" destOrd="0" presId="urn:microsoft.com/office/officeart/2005/8/layout/orgChart1"/>
    <dgm:cxn modelId="{405F8A21-6522-48C0-BC14-D2C2CF63FD8C}" type="presParOf" srcId="{A8AE27B0-9E46-4A67-8C98-EDD219E8AF01}" destId="{D72BCEF1-FB05-4A66-B4C9-0694E926317B}" srcOrd="1" destOrd="0" presId="urn:microsoft.com/office/officeart/2005/8/layout/orgChart1"/>
    <dgm:cxn modelId="{EA14D6FD-F854-4C4A-8530-90BABFF0D3BD}" type="presParOf" srcId="{8613514A-3FF8-4A3B-AB13-EF1FD1AA371A}" destId="{FD8BAAB5-3BEC-43AE-8971-2E37182C79D2}" srcOrd="1" destOrd="0" presId="urn:microsoft.com/office/officeart/2005/8/layout/orgChart1"/>
    <dgm:cxn modelId="{B01E70EC-991D-4696-8127-2D27F136738A}" type="presParOf" srcId="{8613514A-3FF8-4A3B-AB13-EF1FD1AA371A}" destId="{01BFB28D-D300-4759-A5A7-2D5DB3F43056}" srcOrd="2" destOrd="0" presId="urn:microsoft.com/office/officeart/2005/8/layout/orgChart1"/>
    <dgm:cxn modelId="{879AB823-36DF-4912-911C-397554D04DF2}" type="presParOf" srcId="{3C70CB7C-6677-42BB-A196-2C04911383B4}" destId="{D0520699-6EBE-47D4-9B32-E3D4B2AE7ED5}" srcOrd="8" destOrd="0" presId="urn:microsoft.com/office/officeart/2005/8/layout/orgChart1"/>
    <dgm:cxn modelId="{83B199FD-B5C5-448F-93D3-04A8D83E2A75}" type="presParOf" srcId="{3C70CB7C-6677-42BB-A196-2C04911383B4}" destId="{5FF95CB0-3513-406B-A8BA-F5360B82A4FA}" srcOrd="9" destOrd="0" presId="urn:microsoft.com/office/officeart/2005/8/layout/orgChart1"/>
    <dgm:cxn modelId="{A2C83135-84D9-4B86-9D66-B105530A0075}" type="presParOf" srcId="{5FF95CB0-3513-406B-A8BA-F5360B82A4FA}" destId="{32EAECD4-27BE-4A5C-8C12-8E19B149DC8C}" srcOrd="0" destOrd="0" presId="urn:microsoft.com/office/officeart/2005/8/layout/orgChart1"/>
    <dgm:cxn modelId="{DDA50237-C213-4CCB-A6FD-2A5E89D85A81}" type="presParOf" srcId="{32EAECD4-27BE-4A5C-8C12-8E19B149DC8C}" destId="{BF58CCAD-BAEC-4DD6-A254-8D25A3DABCEE}" srcOrd="0" destOrd="0" presId="urn:microsoft.com/office/officeart/2005/8/layout/orgChart1"/>
    <dgm:cxn modelId="{A202B2C0-2633-412E-A333-FC0CF0C5486C}" type="presParOf" srcId="{32EAECD4-27BE-4A5C-8C12-8E19B149DC8C}" destId="{F4263B49-7334-4266-AC80-1B1780093C74}" srcOrd="1" destOrd="0" presId="urn:microsoft.com/office/officeart/2005/8/layout/orgChart1"/>
    <dgm:cxn modelId="{963FBFDA-2CFB-4184-ACF3-DFC5B0FA30E0}" type="presParOf" srcId="{5FF95CB0-3513-406B-A8BA-F5360B82A4FA}" destId="{C7D5E351-B820-4A7F-A716-036F6F8A310F}" srcOrd="1" destOrd="0" presId="urn:microsoft.com/office/officeart/2005/8/layout/orgChart1"/>
    <dgm:cxn modelId="{AB2F5E37-3B38-4B7C-B103-EE07AE778EDF}" type="presParOf" srcId="{5FF95CB0-3513-406B-A8BA-F5360B82A4FA}" destId="{CB8C27DB-CA1F-4CC1-9ED3-405AB07E9A64}" srcOrd="2" destOrd="0" presId="urn:microsoft.com/office/officeart/2005/8/layout/orgChart1"/>
    <dgm:cxn modelId="{58FABAC8-D2AD-4A25-9F86-F5ED7E48F967}" type="presParOf" srcId="{3C70CB7C-6677-42BB-A196-2C04911383B4}" destId="{37335A18-45CF-4EEC-8FB9-60AF8CA8381D}" srcOrd="10" destOrd="0" presId="urn:microsoft.com/office/officeart/2005/8/layout/orgChart1"/>
    <dgm:cxn modelId="{BF48D160-C0F2-48EA-8492-FE8317CABF17}" type="presParOf" srcId="{3C70CB7C-6677-42BB-A196-2C04911383B4}" destId="{7D8AFC0D-8D29-4DD3-8A62-F830E9ED0180}" srcOrd="11" destOrd="0" presId="urn:microsoft.com/office/officeart/2005/8/layout/orgChart1"/>
    <dgm:cxn modelId="{3AFD46D9-8B31-48BF-AA94-A69EBF6CA6E3}" type="presParOf" srcId="{7D8AFC0D-8D29-4DD3-8A62-F830E9ED0180}" destId="{C22B9173-1722-4B3A-88E6-F18CDE6B10A6}" srcOrd="0" destOrd="0" presId="urn:microsoft.com/office/officeart/2005/8/layout/orgChart1"/>
    <dgm:cxn modelId="{8CA8D7D5-BC91-49E4-A934-405462855961}" type="presParOf" srcId="{C22B9173-1722-4B3A-88E6-F18CDE6B10A6}" destId="{57565D2F-775A-4035-87A5-CDA2C0AC14D7}" srcOrd="0" destOrd="0" presId="urn:microsoft.com/office/officeart/2005/8/layout/orgChart1"/>
    <dgm:cxn modelId="{ACE4AD93-36AE-4A41-A8CA-4F411D12CD07}" type="presParOf" srcId="{C22B9173-1722-4B3A-88E6-F18CDE6B10A6}" destId="{DD29AE2C-8C72-4908-91BB-26B60376A88D}" srcOrd="1" destOrd="0" presId="urn:microsoft.com/office/officeart/2005/8/layout/orgChart1"/>
    <dgm:cxn modelId="{665E4F60-618B-4FDD-BE97-77D8C607F1DF}" type="presParOf" srcId="{7D8AFC0D-8D29-4DD3-8A62-F830E9ED0180}" destId="{340DBC6E-D744-4934-A771-64CD39E2F7CF}" srcOrd="1" destOrd="0" presId="urn:microsoft.com/office/officeart/2005/8/layout/orgChart1"/>
    <dgm:cxn modelId="{5F1DD819-600A-4FC8-B7E6-E735960C98E2}" type="presParOf" srcId="{7D8AFC0D-8D29-4DD3-8A62-F830E9ED0180}" destId="{ED73329F-2FCA-4D1A-B081-59B3A8113FFE}" srcOrd="2" destOrd="0" presId="urn:microsoft.com/office/officeart/2005/8/layout/orgChart1"/>
    <dgm:cxn modelId="{0E6BBD56-01D1-44E9-AA90-8B113A1DC98C}" type="presParOf" srcId="{9054559A-321A-4033-B93B-002AEBD43D1D}" destId="{079436B4-58F0-4943-8053-1D9EC914899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B56EF4-6118-4BAF-8B72-80BCB412E5C9}" type="doc">
      <dgm:prSet loTypeId="urn:microsoft.com/office/officeart/2005/8/layout/chevron1" loCatId="process" qsTypeId="urn:microsoft.com/office/officeart/2005/8/quickstyle/simple1" qsCatId="simple" csTypeId="urn:microsoft.com/office/officeart/2005/8/colors/accent1_2" csCatId="accent1" phldr="1"/>
      <dgm:spPr/>
    </dgm:pt>
    <dgm:pt modelId="{3E1D2972-9CF1-47F0-B77B-E2F9B838457B}">
      <dgm:prSet phldrT="[Текст]"/>
      <dgm:spPr/>
      <dgm:t>
        <a:bodyPr/>
        <a:lstStyle/>
        <a:p>
          <a:r>
            <a:rPr lang="ru-RU" dirty="0" smtClean="0"/>
            <a:t>Определение ответственного подразделения</a:t>
          </a:r>
          <a:endParaRPr lang="ru-RU" dirty="0"/>
        </a:p>
      </dgm:t>
    </dgm:pt>
    <dgm:pt modelId="{69CDF44A-F75A-42DE-A277-806C0C379778}" type="parTrans" cxnId="{A9E02433-9E28-4D69-B7D1-E5C16A9F5428}">
      <dgm:prSet/>
      <dgm:spPr/>
      <dgm:t>
        <a:bodyPr/>
        <a:lstStyle/>
        <a:p>
          <a:endParaRPr lang="ru-RU"/>
        </a:p>
      </dgm:t>
    </dgm:pt>
    <dgm:pt modelId="{A317D6C3-3D19-4ADE-AE0B-D7FE45ADA0BF}" type="sibTrans" cxnId="{A9E02433-9E28-4D69-B7D1-E5C16A9F5428}">
      <dgm:prSet/>
      <dgm:spPr/>
      <dgm:t>
        <a:bodyPr/>
        <a:lstStyle/>
        <a:p>
          <a:endParaRPr lang="ru-RU"/>
        </a:p>
      </dgm:t>
    </dgm:pt>
    <dgm:pt modelId="{5D3A9075-ACC0-45CD-9B6C-7A2024C197CB}">
      <dgm:prSet phldrT="[Текст]"/>
      <dgm:spPr/>
      <dgm:t>
        <a:bodyPr/>
        <a:lstStyle/>
        <a:p>
          <a:r>
            <a:rPr lang="ru-RU" dirty="0" smtClean="0"/>
            <a:t>Разработка и утверждение антикоррупционной политики</a:t>
          </a:r>
          <a:endParaRPr lang="ru-RU" dirty="0"/>
        </a:p>
      </dgm:t>
    </dgm:pt>
    <dgm:pt modelId="{12E2D084-41BC-4A8F-B946-C966D211D8D3}" type="parTrans" cxnId="{0582BDF3-D71A-4D8E-A6EB-9651E42E6364}">
      <dgm:prSet/>
      <dgm:spPr/>
      <dgm:t>
        <a:bodyPr/>
        <a:lstStyle/>
        <a:p>
          <a:endParaRPr lang="ru-RU"/>
        </a:p>
      </dgm:t>
    </dgm:pt>
    <dgm:pt modelId="{1DB7A5D2-9987-4301-A8B0-0EFFB43CC4F5}" type="sibTrans" cxnId="{0582BDF3-D71A-4D8E-A6EB-9651E42E6364}">
      <dgm:prSet/>
      <dgm:spPr/>
      <dgm:t>
        <a:bodyPr/>
        <a:lstStyle/>
        <a:p>
          <a:endParaRPr lang="ru-RU"/>
        </a:p>
      </dgm:t>
    </dgm:pt>
    <dgm:pt modelId="{7298F9A6-B0D3-4267-BF13-6B0AC71933C7}">
      <dgm:prSet phldrT="[Текст]"/>
      <dgm:spPr/>
      <dgm:t>
        <a:bodyPr/>
        <a:lstStyle/>
        <a:p>
          <a:r>
            <a:rPr lang="ru-RU" dirty="0" smtClean="0"/>
            <a:t>Выявление «точек риска» в бизнес процессе</a:t>
          </a:r>
          <a:endParaRPr lang="ru-RU" dirty="0"/>
        </a:p>
      </dgm:t>
    </dgm:pt>
    <dgm:pt modelId="{7968083E-8844-4CEB-8344-D075974803F8}" type="parTrans" cxnId="{626C2A91-6948-4EE9-9665-5BF2683F87C4}">
      <dgm:prSet/>
      <dgm:spPr/>
      <dgm:t>
        <a:bodyPr/>
        <a:lstStyle/>
        <a:p>
          <a:endParaRPr lang="ru-RU"/>
        </a:p>
      </dgm:t>
    </dgm:pt>
    <dgm:pt modelId="{829CD9A6-6722-49A7-B0AD-5E18ABEABC99}" type="sibTrans" cxnId="{626C2A91-6948-4EE9-9665-5BF2683F87C4}">
      <dgm:prSet/>
      <dgm:spPr/>
      <dgm:t>
        <a:bodyPr/>
        <a:lstStyle/>
        <a:p>
          <a:endParaRPr lang="ru-RU"/>
        </a:p>
      </dgm:t>
    </dgm:pt>
    <dgm:pt modelId="{81F7D97E-F969-49AF-A9F6-31B48A61A3F3}">
      <dgm:prSet phldrT="[Текст]"/>
      <dgm:spPr/>
      <dgm:t>
        <a:bodyPr/>
        <a:lstStyle/>
        <a:p>
          <a:r>
            <a:rPr lang="ru-RU" dirty="0" smtClean="0"/>
            <a:t>Обучение сотрудников</a:t>
          </a:r>
          <a:endParaRPr lang="ru-RU" dirty="0"/>
        </a:p>
      </dgm:t>
    </dgm:pt>
    <dgm:pt modelId="{601DAFE1-22D6-4DA8-9C4B-695264856541}" type="parTrans" cxnId="{CB39634B-BE9E-4888-B4AA-68F1726897E5}">
      <dgm:prSet/>
      <dgm:spPr/>
      <dgm:t>
        <a:bodyPr/>
        <a:lstStyle/>
        <a:p>
          <a:endParaRPr lang="ru-RU"/>
        </a:p>
      </dgm:t>
    </dgm:pt>
    <dgm:pt modelId="{9BEC7594-0112-4D08-9595-85DCFD2295AA}" type="sibTrans" cxnId="{CB39634B-BE9E-4888-B4AA-68F1726897E5}">
      <dgm:prSet/>
      <dgm:spPr/>
      <dgm:t>
        <a:bodyPr/>
        <a:lstStyle/>
        <a:p>
          <a:endParaRPr lang="ru-RU"/>
        </a:p>
      </dgm:t>
    </dgm:pt>
    <dgm:pt modelId="{521FCAA2-C570-4F98-A954-729014993A8A}">
      <dgm:prSet phldrT="[Текст]"/>
      <dgm:spPr/>
      <dgm:t>
        <a:bodyPr/>
        <a:lstStyle/>
        <a:p>
          <a:r>
            <a:rPr lang="ru-RU" dirty="0" err="1" smtClean="0"/>
            <a:t>Комплаенс</a:t>
          </a:r>
          <a:r>
            <a:rPr lang="ru-RU" dirty="0" smtClean="0"/>
            <a:t>-аудит и оценка результатов</a:t>
          </a:r>
          <a:endParaRPr lang="ru-RU" dirty="0"/>
        </a:p>
      </dgm:t>
    </dgm:pt>
    <dgm:pt modelId="{9ED4F4F4-C748-4217-AA82-2897186948BE}" type="parTrans" cxnId="{28084402-C8D5-4DDD-8771-4CA8CDDB36E8}">
      <dgm:prSet/>
      <dgm:spPr/>
      <dgm:t>
        <a:bodyPr/>
        <a:lstStyle/>
        <a:p>
          <a:endParaRPr lang="ru-RU"/>
        </a:p>
      </dgm:t>
    </dgm:pt>
    <dgm:pt modelId="{62447E06-1A7A-4D36-AA92-B4A05518A8AD}" type="sibTrans" cxnId="{28084402-C8D5-4DDD-8771-4CA8CDDB36E8}">
      <dgm:prSet/>
      <dgm:spPr/>
      <dgm:t>
        <a:bodyPr/>
        <a:lstStyle/>
        <a:p>
          <a:endParaRPr lang="ru-RU"/>
        </a:p>
      </dgm:t>
    </dgm:pt>
    <dgm:pt modelId="{3035E884-3F44-43EA-BF90-122BA8566E9F}" type="pres">
      <dgm:prSet presAssocID="{5FB56EF4-6118-4BAF-8B72-80BCB412E5C9}" presName="Name0" presStyleCnt="0">
        <dgm:presLayoutVars>
          <dgm:dir/>
          <dgm:animLvl val="lvl"/>
          <dgm:resizeHandles val="exact"/>
        </dgm:presLayoutVars>
      </dgm:prSet>
      <dgm:spPr/>
    </dgm:pt>
    <dgm:pt modelId="{EAA0BA1B-BA11-4F2A-BE54-77CEB742E12C}" type="pres">
      <dgm:prSet presAssocID="{3E1D2972-9CF1-47F0-B77B-E2F9B838457B}" presName="parTxOnly" presStyleLbl="node1" presStyleIdx="0" presStyleCnt="5">
        <dgm:presLayoutVars>
          <dgm:chMax val="0"/>
          <dgm:chPref val="0"/>
          <dgm:bulletEnabled val="1"/>
        </dgm:presLayoutVars>
      </dgm:prSet>
      <dgm:spPr/>
      <dgm:t>
        <a:bodyPr/>
        <a:lstStyle/>
        <a:p>
          <a:endParaRPr lang="ru-RU"/>
        </a:p>
      </dgm:t>
    </dgm:pt>
    <dgm:pt modelId="{A0237667-8950-4319-8166-472690EE17BF}" type="pres">
      <dgm:prSet presAssocID="{A317D6C3-3D19-4ADE-AE0B-D7FE45ADA0BF}" presName="parTxOnlySpace" presStyleCnt="0"/>
      <dgm:spPr/>
    </dgm:pt>
    <dgm:pt modelId="{69905A72-14A3-446A-A25F-CDEAB0B8CA72}" type="pres">
      <dgm:prSet presAssocID="{5D3A9075-ACC0-45CD-9B6C-7A2024C197CB}" presName="parTxOnly" presStyleLbl="node1" presStyleIdx="1" presStyleCnt="5">
        <dgm:presLayoutVars>
          <dgm:chMax val="0"/>
          <dgm:chPref val="0"/>
          <dgm:bulletEnabled val="1"/>
        </dgm:presLayoutVars>
      </dgm:prSet>
      <dgm:spPr/>
      <dgm:t>
        <a:bodyPr/>
        <a:lstStyle/>
        <a:p>
          <a:endParaRPr lang="ru-RU"/>
        </a:p>
      </dgm:t>
    </dgm:pt>
    <dgm:pt modelId="{57E1FDA9-9D61-45B5-BC70-D28100A45146}" type="pres">
      <dgm:prSet presAssocID="{1DB7A5D2-9987-4301-A8B0-0EFFB43CC4F5}" presName="parTxOnlySpace" presStyleCnt="0"/>
      <dgm:spPr/>
    </dgm:pt>
    <dgm:pt modelId="{A0EFB8BB-16B1-469C-938C-0582C9695331}" type="pres">
      <dgm:prSet presAssocID="{7298F9A6-B0D3-4267-BF13-6B0AC71933C7}" presName="parTxOnly" presStyleLbl="node1" presStyleIdx="2" presStyleCnt="5">
        <dgm:presLayoutVars>
          <dgm:chMax val="0"/>
          <dgm:chPref val="0"/>
          <dgm:bulletEnabled val="1"/>
        </dgm:presLayoutVars>
      </dgm:prSet>
      <dgm:spPr/>
      <dgm:t>
        <a:bodyPr/>
        <a:lstStyle/>
        <a:p>
          <a:endParaRPr lang="ru-RU"/>
        </a:p>
      </dgm:t>
    </dgm:pt>
    <dgm:pt modelId="{3823E2DF-2030-42BD-84B4-9B7D7B030478}" type="pres">
      <dgm:prSet presAssocID="{829CD9A6-6722-49A7-B0AD-5E18ABEABC99}" presName="parTxOnlySpace" presStyleCnt="0"/>
      <dgm:spPr/>
    </dgm:pt>
    <dgm:pt modelId="{4C38D4F8-E588-4005-9C30-A2E53914A2E0}" type="pres">
      <dgm:prSet presAssocID="{81F7D97E-F969-49AF-A9F6-31B48A61A3F3}" presName="parTxOnly" presStyleLbl="node1" presStyleIdx="3" presStyleCnt="5">
        <dgm:presLayoutVars>
          <dgm:chMax val="0"/>
          <dgm:chPref val="0"/>
          <dgm:bulletEnabled val="1"/>
        </dgm:presLayoutVars>
      </dgm:prSet>
      <dgm:spPr/>
      <dgm:t>
        <a:bodyPr/>
        <a:lstStyle/>
        <a:p>
          <a:endParaRPr lang="ru-RU"/>
        </a:p>
      </dgm:t>
    </dgm:pt>
    <dgm:pt modelId="{A4770F12-8BE0-4E83-AA42-681ABF27D44C}" type="pres">
      <dgm:prSet presAssocID="{9BEC7594-0112-4D08-9595-85DCFD2295AA}" presName="parTxOnlySpace" presStyleCnt="0"/>
      <dgm:spPr/>
    </dgm:pt>
    <dgm:pt modelId="{8AF87C32-1D7B-436C-B966-67590A03C907}" type="pres">
      <dgm:prSet presAssocID="{521FCAA2-C570-4F98-A954-729014993A8A}" presName="parTxOnly" presStyleLbl="node1" presStyleIdx="4" presStyleCnt="5">
        <dgm:presLayoutVars>
          <dgm:chMax val="0"/>
          <dgm:chPref val="0"/>
          <dgm:bulletEnabled val="1"/>
        </dgm:presLayoutVars>
      </dgm:prSet>
      <dgm:spPr/>
      <dgm:t>
        <a:bodyPr/>
        <a:lstStyle/>
        <a:p>
          <a:endParaRPr lang="ru-RU"/>
        </a:p>
      </dgm:t>
    </dgm:pt>
  </dgm:ptLst>
  <dgm:cxnLst>
    <dgm:cxn modelId="{4C9037AF-3847-421C-9EC4-886EED4EE2E9}" type="presOf" srcId="{7298F9A6-B0D3-4267-BF13-6B0AC71933C7}" destId="{A0EFB8BB-16B1-469C-938C-0582C9695331}" srcOrd="0" destOrd="0" presId="urn:microsoft.com/office/officeart/2005/8/layout/chevron1"/>
    <dgm:cxn modelId="{130DD170-99BE-4DF6-BC87-CDC7579FB79A}" type="presOf" srcId="{521FCAA2-C570-4F98-A954-729014993A8A}" destId="{8AF87C32-1D7B-436C-B966-67590A03C907}" srcOrd="0" destOrd="0" presId="urn:microsoft.com/office/officeart/2005/8/layout/chevron1"/>
    <dgm:cxn modelId="{A9E02433-9E28-4D69-B7D1-E5C16A9F5428}" srcId="{5FB56EF4-6118-4BAF-8B72-80BCB412E5C9}" destId="{3E1D2972-9CF1-47F0-B77B-E2F9B838457B}" srcOrd="0" destOrd="0" parTransId="{69CDF44A-F75A-42DE-A277-806C0C379778}" sibTransId="{A317D6C3-3D19-4ADE-AE0B-D7FE45ADA0BF}"/>
    <dgm:cxn modelId="{0582BDF3-D71A-4D8E-A6EB-9651E42E6364}" srcId="{5FB56EF4-6118-4BAF-8B72-80BCB412E5C9}" destId="{5D3A9075-ACC0-45CD-9B6C-7A2024C197CB}" srcOrd="1" destOrd="0" parTransId="{12E2D084-41BC-4A8F-B946-C966D211D8D3}" sibTransId="{1DB7A5D2-9987-4301-A8B0-0EFFB43CC4F5}"/>
    <dgm:cxn modelId="{626C2A91-6948-4EE9-9665-5BF2683F87C4}" srcId="{5FB56EF4-6118-4BAF-8B72-80BCB412E5C9}" destId="{7298F9A6-B0D3-4267-BF13-6B0AC71933C7}" srcOrd="2" destOrd="0" parTransId="{7968083E-8844-4CEB-8344-D075974803F8}" sibTransId="{829CD9A6-6722-49A7-B0AD-5E18ABEABC99}"/>
    <dgm:cxn modelId="{35406338-0479-4BF7-ADA5-37A49D208086}" type="presOf" srcId="{5FB56EF4-6118-4BAF-8B72-80BCB412E5C9}" destId="{3035E884-3F44-43EA-BF90-122BA8566E9F}" srcOrd="0" destOrd="0" presId="urn:microsoft.com/office/officeart/2005/8/layout/chevron1"/>
    <dgm:cxn modelId="{E88A4C8A-4240-4B92-AB99-C181D5DFC989}" type="presOf" srcId="{81F7D97E-F969-49AF-A9F6-31B48A61A3F3}" destId="{4C38D4F8-E588-4005-9C30-A2E53914A2E0}" srcOrd="0" destOrd="0" presId="urn:microsoft.com/office/officeart/2005/8/layout/chevron1"/>
    <dgm:cxn modelId="{CB39634B-BE9E-4888-B4AA-68F1726897E5}" srcId="{5FB56EF4-6118-4BAF-8B72-80BCB412E5C9}" destId="{81F7D97E-F969-49AF-A9F6-31B48A61A3F3}" srcOrd="3" destOrd="0" parTransId="{601DAFE1-22D6-4DA8-9C4B-695264856541}" sibTransId="{9BEC7594-0112-4D08-9595-85DCFD2295AA}"/>
    <dgm:cxn modelId="{250D2CFB-00CE-4F18-BC66-F0D54C8B1B7C}" type="presOf" srcId="{3E1D2972-9CF1-47F0-B77B-E2F9B838457B}" destId="{EAA0BA1B-BA11-4F2A-BE54-77CEB742E12C}" srcOrd="0" destOrd="0" presId="urn:microsoft.com/office/officeart/2005/8/layout/chevron1"/>
    <dgm:cxn modelId="{28084402-C8D5-4DDD-8771-4CA8CDDB36E8}" srcId="{5FB56EF4-6118-4BAF-8B72-80BCB412E5C9}" destId="{521FCAA2-C570-4F98-A954-729014993A8A}" srcOrd="4" destOrd="0" parTransId="{9ED4F4F4-C748-4217-AA82-2897186948BE}" sibTransId="{62447E06-1A7A-4D36-AA92-B4A05518A8AD}"/>
    <dgm:cxn modelId="{2D86B1AB-B2DF-43BB-84F6-FDF00E9F4E05}" type="presOf" srcId="{5D3A9075-ACC0-45CD-9B6C-7A2024C197CB}" destId="{69905A72-14A3-446A-A25F-CDEAB0B8CA72}" srcOrd="0" destOrd="0" presId="urn:microsoft.com/office/officeart/2005/8/layout/chevron1"/>
    <dgm:cxn modelId="{BB3F9CD2-A83C-4F63-91F9-4B9F05410004}" type="presParOf" srcId="{3035E884-3F44-43EA-BF90-122BA8566E9F}" destId="{EAA0BA1B-BA11-4F2A-BE54-77CEB742E12C}" srcOrd="0" destOrd="0" presId="urn:microsoft.com/office/officeart/2005/8/layout/chevron1"/>
    <dgm:cxn modelId="{BA55A116-C264-4194-843E-4B418E60BB3A}" type="presParOf" srcId="{3035E884-3F44-43EA-BF90-122BA8566E9F}" destId="{A0237667-8950-4319-8166-472690EE17BF}" srcOrd="1" destOrd="0" presId="urn:microsoft.com/office/officeart/2005/8/layout/chevron1"/>
    <dgm:cxn modelId="{86187023-8594-400A-95F6-F3D3818BCB59}" type="presParOf" srcId="{3035E884-3F44-43EA-BF90-122BA8566E9F}" destId="{69905A72-14A3-446A-A25F-CDEAB0B8CA72}" srcOrd="2" destOrd="0" presId="urn:microsoft.com/office/officeart/2005/8/layout/chevron1"/>
    <dgm:cxn modelId="{BC2987A7-21C1-41EB-91E1-4D5732F49C3E}" type="presParOf" srcId="{3035E884-3F44-43EA-BF90-122BA8566E9F}" destId="{57E1FDA9-9D61-45B5-BC70-D28100A45146}" srcOrd="3" destOrd="0" presId="urn:microsoft.com/office/officeart/2005/8/layout/chevron1"/>
    <dgm:cxn modelId="{0CAF73D8-5311-4B7C-AAFF-6F8E9395A868}" type="presParOf" srcId="{3035E884-3F44-43EA-BF90-122BA8566E9F}" destId="{A0EFB8BB-16B1-469C-938C-0582C9695331}" srcOrd="4" destOrd="0" presId="urn:microsoft.com/office/officeart/2005/8/layout/chevron1"/>
    <dgm:cxn modelId="{4F10E677-ECB4-4517-8EEF-0B4474BE7225}" type="presParOf" srcId="{3035E884-3F44-43EA-BF90-122BA8566E9F}" destId="{3823E2DF-2030-42BD-84B4-9B7D7B030478}" srcOrd="5" destOrd="0" presId="urn:microsoft.com/office/officeart/2005/8/layout/chevron1"/>
    <dgm:cxn modelId="{8DC8A269-1C72-4AD2-B7D9-03A744C924A5}" type="presParOf" srcId="{3035E884-3F44-43EA-BF90-122BA8566E9F}" destId="{4C38D4F8-E588-4005-9C30-A2E53914A2E0}" srcOrd="6" destOrd="0" presId="urn:microsoft.com/office/officeart/2005/8/layout/chevron1"/>
    <dgm:cxn modelId="{3F9155CE-3C58-45B5-8153-EDD40E4FEDC5}" type="presParOf" srcId="{3035E884-3F44-43EA-BF90-122BA8566E9F}" destId="{A4770F12-8BE0-4E83-AA42-681ABF27D44C}" srcOrd="7" destOrd="0" presId="urn:microsoft.com/office/officeart/2005/8/layout/chevron1"/>
    <dgm:cxn modelId="{950CA188-6FD0-4A5E-A60D-2E40AA367402}" type="presParOf" srcId="{3035E884-3F44-43EA-BF90-122BA8566E9F}" destId="{8AF87C32-1D7B-436C-B966-67590A03C90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719C4-59A8-42FF-874B-17EEC653FD54}">
      <dsp:nvSpPr>
        <dsp:cNvPr id="0" name=""/>
        <dsp:cNvSpPr/>
      </dsp:nvSpPr>
      <dsp:spPr>
        <a:xfrm>
          <a:off x="6299114" y="1983330"/>
          <a:ext cx="3756261" cy="375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ru-RU" sz="6500" kern="1200" dirty="0" smtClean="0"/>
            <a:t>Захват власти</a:t>
          </a:r>
          <a:endParaRPr lang="ru-RU" sz="6500" kern="1200" dirty="0"/>
        </a:p>
      </dsp:txBody>
      <dsp:txXfrm>
        <a:off x="6299114" y="1983330"/>
        <a:ext cx="3756261" cy="3756261"/>
      </dsp:txXfrm>
    </dsp:sp>
    <dsp:sp modelId="{ADA8CF86-5F7F-40A0-9FE2-8FAA7CEEB83C}">
      <dsp:nvSpPr>
        <dsp:cNvPr id="0" name=""/>
        <dsp:cNvSpPr/>
      </dsp:nvSpPr>
      <dsp:spPr>
        <a:xfrm>
          <a:off x="1245476" y="-1178"/>
          <a:ext cx="7725278" cy="7725278"/>
        </a:xfrm>
        <a:prstGeom prst="circularArrow">
          <a:avLst>
            <a:gd name="adj1" fmla="val 9481"/>
            <a:gd name="adj2" fmla="val 684835"/>
            <a:gd name="adj3" fmla="val 7851359"/>
            <a:gd name="adj4" fmla="val 2263806"/>
            <a:gd name="adj5" fmla="val 11062"/>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sp>
    <dsp:sp modelId="{D3CBB10A-C8AA-4279-9D1C-E1CC9BC9142F}">
      <dsp:nvSpPr>
        <dsp:cNvPr id="0" name=""/>
        <dsp:cNvSpPr/>
      </dsp:nvSpPr>
      <dsp:spPr>
        <a:xfrm>
          <a:off x="160856" y="1983330"/>
          <a:ext cx="3756261" cy="375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ru-RU" sz="6500" kern="1200" dirty="0" smtClean="0"/>
            <a:t>Захват бизнеса</a:t>
          </a:r>
          <a:endParaRPr lang="ru-RU" sz="6500" kern="1200" dirty="0"/>
        </a:p>
      </dsp:txBody>
      <dsp:txXfrm>
        <a:off x="160856" y="1983330"/>
        <a:ext cx="3756261" cy="3756261"/>
      </dsp:txXfrm>
    </dsp:sp>
    <dsp:sp modelId="{F5B7F70A-349E-4CF0-8089-02C2FBA69F3E}">
      <dsp:nvSpPr>
        <dsp:cNvPr id="0" name=""/>
        <dsp:cNvSpPr/>
      </dsp:nvSpPr>
      <dsp:spPr>
        <a:xfrm>
          <a:off x="1245476" y="-1178"/>
          <a:ext cx="7725278" cy="7725278"/>
        </a:xfrm>
        <a:prstGeom prst="circularArrow">
          <a:avLst>
            <a:gd name="adj1" fmla="val 9481"/>
            <a:gd name="adj2" fmla="val 684835"/>
            <a:gd name="adj3" fmla="val 18651359"/>
            <a:gd name="adj4" fmla="val 13063806"/>
            <a:gd name="adj5" fmla="val 11062"/>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2FBD6-B53A-4A1C-99F3-AFAB411E2608}">
      <dsp:nvSpPr>
        <dsp:cNvPr id="0" name=""/>
        <dsp:cNvSpPr/>
      </dsp:nvSpPr>
      <dsp:spPr>
        <a:xfrm>
          <a:off x="3211959" y="1963"/>
          <a:ext cx="6109214" cy="244368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ru-RU" sz="5000" kern="1200" dirty="0" smtClean="0"/>
            <a:t>Описание объекта закупки</a:t>
          </a:r>
        </a:p>
      </dsp:txBody>
      <dsp:txXfrm>
        <a:off x="4433802" y="1963"/>
        <a:ext cx="3665529" cy="2443685"/>
      </dsp:txXfrm>
    </dsp:sp>
    <dsp:sp modelId="{9089D6CB-AA78-4266-BDE7-D0E0B451D19B}">
      <dsp:nvSpPr>
        <dsp:cNvPr id="0" name=""/>
        <dsp:cNvSpPr/>
      </dsp:nvSpPr>
      <dsp:spPr>
        <a:xfrm>
          <a:off x="8526976" y="209676"/>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ru-RU" sz="3000" kern="1200" dirty="0" smtClean="0"/>
            <a:t>Требования под конкретного поставщика/ невыполнимых требований</a:t>
          </a:r>
          <a:endParaRPr lang="ru-RU" sz="3000" kern="1200" dirty="0"/>
        </a:p>
      </dsp:txBody>
      <dsp:txXfrm>
        <a:off x="9541106" y="209676"/>
        <a:ext cx="3042389" cy="2028259"/>
      </dsp:txXfrm>
    </dsp:sp>
    <dsp:sp modelId="{D24E690B-71B4-4CDE-8554-E488132881DA}">
      <dsp:nvSpPr>
        <dsp:cNvPr id="0" name=""/>
        <dsp:cNvSpPr/>
      </dsp:nvSpPr>
      <dsp:spPr>
        <a:xfrm>
          <a:off x="12887734" y="209676"/>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ru-RU" sz="3000" kern="1200" dirty="0" smtClean="0"/>
            <a:t>Установление невыполнимых сроков</a:t>
          </a:r>
          <a:endParaRPr lang="ru-RU" sz="3000" kern="1200" dirty="0"/>
        </a:p>
      </dsp:txBody>
      <dsp:txXfrm>
        <a:off x="13901864" y="209676"/>
        <a:ext cx="3042389" cy="2028259"/>
      </dsp:txXfrm>
    </dsp:sp>
    <dsp:sp modelId="{7F7D4B17-3351-4F0E-ACD7-15C438379D85}">
      <dsp:nvSpPr>
        <dsp:cNvPr id="0" name=""/>
        <dsp:cNvSpPr/>
      </dsp:nvSpPr>
      <dsp:spPr>
        <a:xfrm>
          <a:off x="3211959" y="2787765"/>
          <a:ext cx="6109214" cy="244368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ru-RU" sz="5000" kern="1200" dirty="0" smtClean="0"/>
            <a:t>Планирование закупок</a:t>
          </a:r>
          <a:endParaRPr lang="ru-RU" sz="5000" kern="1200" dirty="0"/>
        </a:p>
      </dsp:txBody>
      <dsp:txXfrm>
        <a:off x="4433802" y="2787765"/>
        <a:ext cx="3665529" cy="2443685"/>
      </dsp:txXfrm>
    </dsp:sp>
    <dsp:sp modelId="{A0EC36C4-804D-4F4E-AE26-1008CADF193A}">
      <dsp:nvSpPr>
        <dsp:cNvPr id="0" name=""/>
        <dsp:cNvSpPr/>
      </dsp:nvSpPr>
      <dsp:spPr>
        <a:xfrm>
          <a:off x="8526976" y="2995478"/>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ru-RU" sz="3000" kern="1200" dirty="0" smtClean="0"/>
            <a:t>Дробление заказа</a:t>
          </a:r>
          <a:endParaRPr lang="ru-RU" sz="3000" kern="1200" dirty="0"/>
        </a:p>
      </dsp:txBody>
      <dsp:txXfrm>
        <a:off x="9541106" y="2995478"/>
        <a:ext cx="3042389" cy="2028259"/>
      </dsp:txXfrm>
    </dsp:sp>
    <dsp:sp modelId="{7D1DDEFA-3AB1-4372-B0E4-A0CD65F05903}">
      <dsp:nvSpPr>
        <dsp:cNvPr id="0" name=""/>
        <dsp:cNvSpPr/>
      </dsp:nvSpPr>
      <dsp:spPr>
        <a:xfrm>
          <a:off x="12887734" y="2995478"/>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ru-RU" sz="3000" kern="1200" dirty="0" smtClean="0"/>
            <a:t>Завышение стоимости </a:t>
          </a:r>
          <a:endParaRPr lang="ru-RU" sz="3000" kern="1200" dirty="0"/>
        </a:p>
      </dsp:txBody>
      <dsp:txXfrm>
        <a:off x="13901864" y="2995478"/>
        <a:ext cx="3042389" cy="2028259"/>
      </dsp:txXfrm>
    </dsp:sp>
    <dsp:sp modelId="{B4C31EB1-A9A5-4BD9-8674-8F1B34DEB75C}">
      <dsp:nvSpPr>
        <dsp:cNvPr id="0" name=""/>
        <dsp:cNvSpPr/>
      </dsp:nvSpPr>
      <dsp:spPr>
        <a:xfrm>
          <a:off x="3211959" y="5573567"/>
          <a:ext cx="6109214" cy="244368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lvl="0" algn="ctr" defTabSz="2222500">
            <a:lnSpc>
              <a:spcPct val="90000"/>
            </a:lnSpc>
            <a:spcBef>
              <a:spcPct val="0"/>
            </a:spcBef>
            <a:spcAft>
              <a:spcPct val="35000"/>
            </a:spcAft>
          </a:pPr>
          <a:r>
            <a:rPr lang="ru-RU" sz="5000" kern="1200" dirty="0" smtClean="0"/>
            <a:t>Условия закупки</a:t>
          </a:r>
          <a:endParaRPr lang="ru-RU" sz="5000" kern="1200" dirty="0"/>
        </a:p>
      </dsp:txBody>
      <dsp:txXfrm>
        <a:off x="4433802" y="5573567"/>
        <a:ext cx="3665529" cy="2443685"/>
      </dsp:txXfrm>
    </dsp:sp>
    <dsp:sp modelId="{9F21CE06-2223-4A28-A165-5806F8807953}">
      <dsp:nvSpPr>
        <dsp:cNvPr id="0" name=""/>
        <dsp:cNvSpPr/>
      </dsp:nvSpPr>
      <dsp:spPr>
        <a:xfrm>
          <a:off x="8526976" y="5781280"/>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ru-RU" sz="3000" kern="1200" dirty="0" smtClean="0"/>
            <a:t>Отсутствие необходимой </a:t>
          </a:r>
          <a:r>
            <a:rPr lang="ru-RU" sz="3000" kern="1200" dirty="0" err="1" smtClean="0"/>
            <a:t>информ</a:t>
          </a:r>
          <a:r>
            <a:rPr lang="ru-RU" sz="3000" kern="1200" dirty="0" smtClean="0"/>
            <a:t>. для заявки</a:t>
          </a:r>
        </a:p>
        <a:p>
          <a:pPr lvl="0" algn="ctr" defTabSz="1333500">
            <a:lnSpc>
              <a:spcPct val="90000"/>
            </a:lnSpc>
            <a:spcBef>
              <a:spcPct val="0"/>
            </a:spcBef>
            <a:spcAft>
              <a:spcPct val="35000"/>
            </a:spcAft>
          </a:pPr>
          <a:endParaRPr lang="ru-RU" sz="3000" kern="1200" dirty="0"/>
        </a:p>
      </dsp:txBody>
      <dsp:txXfrm>
        <a:off x="9541106" y="5781280"/>
        <a:ext cx="3042389" cy="2028259"/>
      </dsp:txXfrm>
    </dsp:sp>
    <dsp:sp modelId="{DAF498AD-4890-4A4D-A56A-DA139B13CF63}">
      <dsp:nvSpPr>
        <dsp:cNvPr id="0" name=""/>
        <dsp:cNvSpPr/>
      </dsp:nvSpPr>
      <dsp:spPr>
        <a:xfrm>
          <a:off x="12887734" y="5781280"/>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ru-RU" sz="3000" kern="1200" dirty="0" smtClean="0"/>
            <a:t>Запрос необоснованной информации</a:t>
          </a:r>
          <a:endParaRPr lang="ru-RU" sz="3000" kern="1200" dirty="0"/>
        </a:p>
      </dsp:txBody>
      <dsp:txXfrm>
        <a:off x="13901864" y="5781280"/>
        <a:ext cx="3042389" cy="2028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2FBD6-B53A-4A1C-99F3-AFAB411E2608}">
      <dsp:nvSpPr>
        <dsp:cNvPr id="0" name=""/>
        <dsp:cNvSpPr/>
      </dsp:nvSpPr>
      <dsp:spPr>
        <a:xfrm>
          <a:off x="3211959" y="1963"/>
          <a:ext cx="6109214" cy="244368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ru-RU" sz="5400" kern="1200" dirty="0" smtClean="0"/>
            <a:t>Определение поставщика</a:t>
          </a:r>
        </a:p>
      </dsp:txBody>
      <dsp:txXfrm>
        <a:off x="4433802" y="1963"/>
        <a:ext cx="3665529" cy="2443685"/>
      </dsp:txXfrm>
    </dsp:sp>
    <dsp:sp modelId="{9089D6CB-AA78-4266-BDE7-D0E0B451D19B}">
      <dsp:nvSpPr>
        <dsp:cNvPr id="0" name=""/>
        <dsp:cNvSpPr/>
      </dsp:nvSpPr>
      <dsp:spPr>
        <a:xfrm>
          <a:off x="8526976" y="209676"/>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ru-RU" sz="3400" kern="1200" dirty="0" smtClean="0"/>
            <a:t>Необоснованный отказ в допуске</a:t>
          </a:r>
          <a:endParaRPr lang="ru-RU" sz="3400" kern="1200" dirty="0"/>
        </a:p>
      </dsp:txBody>
      <dsp:txXfrm>
        <a:off x="9541106" y="209676"/>
        <a:ext cx="3042389" cy="2028259"/>
      </dsp:txXfrm>
    </dsp:sp>
    <dsp:sp modelId="{D24E690B-71B4-4CDE-8554-E488132881DA}">
      <dsp:nvSpPr>
        <dsp:cNvPr id="0" name=""/>
        <dsp:cNvSpPr/>
      </dsp:nvSpPr>
      <dsp:spPr>
        <a:xfrm>
          <a:off x="12887734" y="209676"/>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ru-RU" sz="3400" kern="1200" dirty="0" smtClean="0"/>
            <a:t>Нарушение в определении победителя</a:t>
          </a:r>
          <a:endParaRPr lang="ru-RU" sz="3400" kern="1200" dirty="0"/>
        </a:p>
      </dsp:txBody>
      <dsp:txXfrm>
        <a:off x="13901864" y="209676"/>
        <a:ext cx="3042389" cy="2028259"/>
      </dsp:txXfrm>
    </dsp:sp>
    <dsp:sp modelId="{7F7D4B17-3351-4F0E-ACD7-15C438379D85}">
      <dsp:nvSpPr>
        <dsp:cNvPr id="0" name=""/>
        <dsp:cNvSpPr/>
      </dsp:nvSpPr>
      <dsp:spPr>
        <a:xfrm>
          <a:off x="3211959" y="2787765"/>
          <a:ext cx="6109214" cy="244368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ru-RU" sz="5400" kern="1200" dirty="0" smtClean="0"/>
            <a:t>Заключение контракта</a:t>
          </a:r>
          <a:endParaRPr lang="ru-RU" sz="5400" kern="1200" dirty="0"/>
        </a:p>
      </dsp:txBody>
      <dsp:txXfrm>
        <a:off x="4433802" y="2787765"/>
        <a:ext cx="3665529" cy="2443685"/>
      </dsp:txXfrm>
    </dsp:sp>
    <dsp:sp modelId="{A0EC36C4-804D-4F4E-AE26-1008CADF193A}">
      <dsp:nvSpPr>
        <dsp:cNvPr id="0" name=""/>
        <dsp:cNvSpPr/>
      </dsp:nvSpPr>
      <dsp:spPr>
        <a:xfrm>
          <a:off x="8526976" y="2995478"/>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ru-RU" sz="3400" kern="1200" dirty="0" smtClean="0"/>
            <a:t>Нарушение условий, объявленных при закупке</a:t>
          </a:r>
          <a:endParaRPr lang="ru-RU" sz="3400" kern="1200" dirty="0"/>
        </a:p>
      </dsp:txBody>
      <dsp:txXfrm>
        <a:off x="9541106" y="2995478"/>
        <a:ext cx="3042389" cy="2028259"/>
      </dsp:txXfrm>
    </dsp:sp>
    <dsp:sp modelId="{B4C31EB1-A9A5-4BD9-8674-8F1B34DEB75C}">
      <dsp:nvSpPr>
        <dsp:cNvPr id="0" name=""/>
        <dsp:cNvSpPr/>
      </dsp:nvSpPr>
      <dsp:spPr>
        <a:xfrm>
          <a:off x="3211959" y="5573567"/>
          <a:ext cx="6109214" cy="244368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0" bIns="34290" numCol="1" spcCol="1270" anchor="ctr" anchorCtr="0">
          <a:noAutofit/>
        </a:bodyPr>
        <a:lstStyle/>
        <a:p>
          <a:pPr lvl="0" algn="ctr" defTabSz="2400300">
            <a:lnSpc>
              <a:spcPct val="90000"/>
            </a:lnSpc>
            <a:spcBef>
              <a:spcPct val="0"/>
            </a:spcBef>
            <a:spcAft>
              <a:spcPct val="35000"/>
            </a:spcAft>
          </a:pPr>
          <a:r>
            <a:rPr lang="ru-RU" sz="5400" kern="1200" dirty="0" smtClean="0"/>
            <a:t>Исполнение</a:t>
          </a:r>
          <a:r>
            <a:rPr lang="ru-RU" sz="5400" kern="1200" baseline="0" dirty="0" smtClean="0"/>
            <a:t> контракта</a:t>
          </a:r>
          <a:endParaRPr lang="ru-RU" sz="5400" kern="1200" dirty="0"/>
        </a:p>
      </dsp:txBody>
      <dsp:txXfrm>
        <a:off x="4433802" y="5573567"/>
        <a:ext cx="3665529" cy="2443685"/>
      </dsp:txXfrm>
    </dsp:sp>
    <dsp:sp modelId="{9F21CE06-2223-4A28-A165-5806F8807953}">
      <dsp:nvSpPr>
        <dsp:cNvPr id="0" name=""/>
        <dsp:cNvSpPr/>
      </dsp:nvSpPr>
      <dsp:spPr>
        <a:xfrm>
          <a:off x="8526976" y="5781280"/>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ru-RU" sz="3400" kern="1200" dirty="0" smtClean="0"/>
            <a:t>Приемка </a:t>
          </a:r>
          <a:r>
            <a:rPr lang="ru-RU" sz="3400" kern="1200" dirty="0" smtClean="0"/>
            <a:t>результатов, </a:t>
          </a:r>
          <a:r>
            <a:rPr lang="ru-RU" sz="3400" kern="1200" dirty="0" smtClean="0"/>
            <a:t>не соответствующих условиям.</a:t>
          </a:r>
          <a:endParaRPr lang="ru-RU" sz="3400" kern="1200" dirty="0"/>
        </a:p>
      </dsp:txBody>
      <dsp:txXfrm>
        <a:off x="9541106" y="5781280"/>
        <a:ext cx="3042389" cy="2028259"/>
      </dsp:txXfrm>
    </dsp:sp>
    <dsp:sp modelId="{DAF498AD-4890-4A4D-A56A-DA139B13CF63}">
      <dsp:nvSpPr>
        <dsp:cNvPr id="0" name=""/>
        <dsp:cNvSpPr/>
      </dsp:nvSpPr>
      <dsp:spPr>
        <a:xfrm>
          <a:off x="12887734" y="5781280"/>
          <a:ext cx="5070648" cy="2028259"/>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ru-RU" sz="3400" kern="1200" dirty="0" smtClean="0"/>
            <a:t>Оплата неисполненных обязательств</a:t>
          </a:r>
          <a:endParaRPr lang="ru-RU" sz="3400" kern="1200" dirty="0"/>
        </a:p>
      </dsp:txBody>
      <dsp:txXfrm>
        <a:off x="13901864" y="5781280"/>
        <a:ext cx="3042389" cy="2028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EFFEF-87F8-4B99-99CC-5659D0B58E31}">
      <dsp:nvSpPr>
        <dsp:cNvPr id="0" name=""/>
        <dsp:cNvSpPr/>
      </dsp:nvSpPr>
      <dsp:spPr>
        <a:xfrm>
          <a:off x="104" y="433004"/>
          <a:ext cx="10033757" cy="1612800"/>
        </a:xfrm>
        <a:prstGeom prst="rect">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227584" rIns="398272" bIns="227584" numCol="1" spcCol="1270" anchor="ctr" anchorCtr="0">
          <a:noAutofit/>
        </a:bodyPr>
        <a:lstStyle/>
        <a:p>
          <a:pPr lvl="0" algn="ctr" defTabSz="2489200">
            <a:lnSpc>
              <a:spcPct val="90000"/>
            </a:lnSpc>
            <a:spcBef>
              <a:spcPct val="0"/>
            </a:spcBef>
            <a:spcAft>
              <a:spcPct val="35000"/>
            </a:spcAft>
          </a:pPr>
          <a:r>
            <a:rPr lang="ru-RU" sz="5600" kern="1200" dirty="0" smtClean="0"/>
            <a:t>Международные акты</a:t>
          </a:r>
          <a:endParaRPr lang="ru-RU" sz="5600" kern="1200" dirty="0"/>
        </a:p>
      </dsp:txBody>
      <dsp:txXfrm>
        <a:off x="104" y="433004"/>
        <a:ext cx="10033757" cy="1612800"/>
      </dsp:txXfrm>
    </dsp:sp>
    <dsp:sp modelId="{30B733EC-4744-4C92-A5E6-E5F1ABDBF99D}">
      <dsp:nvSpPr>
        <dsp:cNvPr id="0" name=""/>
        <dsp:cNvSpPr/>
      </dsp:nvSpPr>
      <dsp:spPr>
        <a:xfrm>
          <a:off x="104" y="2045804"/>
          <a:ext cx="10033757" cy="8358524"/>
        </a:xfrm>
        <a:prstGeom prst="rect">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298704" tIns="298704" rIns="398272" bIns="448056" numCol="1" spcCol="1270" anchor="t" anchorCtr="0">
          <a:noAutofit/>
        </a:bodyPr>
        <a:lstStyle/>
        <a:p>
          <a:pPr marL="285750" lvl="1" indent="-285750" algn="l" defTabSz="2489200">
            <a:lnSpc>
              <a:spcPct val="90000"/>
            </a:lnSpc>
            <a:spcBef>
              <a:spcPct val="0"/>
            </a:spcBef>
            <a:spcAft>
              <a:spcPct val="15000"/>
            </a:spcAft>
            <a:buChar char="••"/>
          </a:pPr>
          <a:r>
            <a:rPr lang="ru-RU" sz="5600" kern="1200" dirty="0" smtClean="0"/>
            <a:t>Конвенция ООН против коррупции</a:t>
          </a:r>
          <a:endParaRPr lang="ru-RU" sz="5600" kern="1200" dirty="0"/>
        </a:p>
        <a:p>
          <a:pPr marL="285750" lvl="1" indent="-285750" algn="l" defTabSz="2489200">
            <a:lnSpc>
              <a:spcPct val="90000"/>
            </a:lnSpc>
            <a:spcBef>
              <a:spcPct val="0"/>
            </a:spcBef>
            <a:spcAft>
              <a:spcPct val="15000"/>
            </a:spcAft>
            <a:buChar char="••"/>
          </a:pPr>
          <a:r>
            <a:rPr lang="ru-RU" sz="5600" kern="1200" dirty="0" smtClean="0"/>
            <a:t>Конвенция Совета Европы «Об уголовной ответственности за коррупцию»</a:t>
          </a:r>
          <a:endParaRPr lang="ru-RU" sz="5600" kern="1200" dirty="0"/>
        </a:p>
      </dsp:txBody>
      <dsp:txXfrm>
        <a:off x="104" y="2045804"/>
        <a:ext cx="10033757" cy="8358524"/>
      </dsp:txXfrm>
    </dsp:sp>
    <dsp:sp modelId="{4E8F8CB3-C038-4787-BF5D-C45FA7FC6E2A}">
      <dsp:nvSpPr>
        <dsp:cNvPr id="0" name=""/>
        <dsp:cNvSpPr/>
      </dsp:nvSpPr>
      <dsp:spPr>
        <a:xfrm>
          <a:off x="11438693" y="399828"/>
          <a:ext cx="10033757" cy="1612800"/>
        </a:xfrm>
        <a:prstGeom prst="rect">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227584" rIns="398272" bIns="227584" numCol="1" spcCol="1270" anchor="ctr" anchorCtr="0">
          <a:noAutofit/>
        </a:bodyPr>
        <a:lstStyle/>
        <a:p>
          <a:pPr lvl="0" algn="ctr" defTabSz="2489200">
            <a:lnSpc>
              <a:spcPct val="90000"/>
            </a:lnSpc>
            <a:spcBef>
              <a:spcPct val="0"/>
            </a:spcBef>
            <a:spcAft>
              <a:spcPct val="35000"/>
            </a:spcAft>
          </a:pPr>
          <a:r>
            <a:rPr lang="ru-RU" sz="5600" kern="1200" dirty="0" smtClean="0"/>
            <a:t>Законодательство РФ</a:t>
          </a:r>
          <a:endParaRPr lang="ru-RU" sz="5600" kern="1200" dirty="0"/>
        </a:p>
      </dsp:txBody>
      <dsp:txXfrm>
        <a:off x="11438693" y="399828"/>
        <a:ext cx="10033757" cy="1612800"/>
      </dsp:txXfrm>
    </dsp:sp>
    <dsp:sp modelId="{4E2FD2F6-ACB5-4416-B7B9-5783A3365C83}">
      <dsp:nvSpPr>
        <dsp:cNvPr id="0" name=""/>
        <dsp:cNvSpPr/>
      </dsp:nvSpPr>
      <dsp:spPr>
        <a:xfrm>
          <a:off x="11438588" y="2045804"/>
          <a:ext cx="10033757" cy="8358524"/>
        </a:xfrm>
        <a:prstGeom prst="rect">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298704" tIns="298704" rIns="398272" bIns="448056" numCol="1" spcCol="1270" anchor="t" anchorCtr="0">
          <a:noAutofit/>
        </a:bodyPr>
        <a:lstStyle/>
        <a:p>
          <a:pPr marL="285750" lvl="1" indent="-285750" algn="l" defTabSz="2489200">
            <a:lnSpc>
              <a:spcPct val="90000"/>
            </a:lnSpc>
            <a:spcBef>
              <a:spcPct val="0"/>
            </a:spcBef>
            <a:spcAft>
              <a:spcPct val="15000"/>
            </a:spcAft>
            <a:buChar char="••"/>
          </a:pPr>
          <a:r>
            <a:rPr lang="ru-RU" sz="5600" kern="1200" dirty="0" smtClean="0"/>
            <a:t>ФЗ РФ от 25.12.2008 № 273-ФЗ «О противодействии коррупции»</a:t>
          </a:r>
          <a:endParaRPr lang="ru-RU" sz="5600" kern="1200" dirty="0"/>
        </a:p>
        <a:p>
          <a:pPr marL="285750" lvl="1" indent="-285750" algn="l" defTabSz="2489200">
            <a:lnSpc>
              <a:spcPct val="90000"/>
            </a:lnSpc>
            <a:spcBef>
              <a:spcPct val="0"/>
            </a:spcBef>
            <a:spcAft>
              <a:spcPct val="15000"/>
            </a:spcAft>
            <a:buChar char="••"/>
          </a:pPr>
          <a:r>
            <a:rPr lang="ru-RU" sz="5600" kern="1200" smtClean="0"/>
            <a:t>Уголовный кодекс РФ </a:t>
          </a:r>
          <a:endParaRPr lang="ru-RU" sz="5600" kern="1200" dirty="0"/>
        </a:p>
        <a:p>
          <a:pPr marL="285750" lvl="1" indent="-285750" algn="l" defTabSz="2489200">
            <a:lnSpc>
              <a:spcPct val="90000"/>
            </a:lnSpc>
            <a:spcBef>
              <a:spcPct val="0"/>
            </a:spcBef>
            <a:spcAft>
              <a:spcPct val="15000"/>
            </a:spcAft>
            <a:buChar char="••"/>
          </a:pPr>
          <a:r>
            <a:rPr lang="ru-RU" sz="5600" kern="1200" dirty="0" smtClean="0"/>
            <a:t>ФЗ РФ 26 декабря 2008 года N 294-ФЗ «О защите прав </a:t>
          </a:r>
          <a:r>
            <a:rPr lang="ru-RU" sz="5600" kern="1200" dirty="0" smtClean="0"/>
            <a:t>юридических лиц </a:t>
          </a:r>
          <a:r>
            <a:rPr lang="ru-RU" sz="5600" kern="1200" dirty="0" smtClean="0"/>
            <a:t>и ИП при осуществлении государственного контроля (надзора) и муниципального контроля»</a:t>
          </a:r>
          <a:endParaRPr lang="ru-RU" sz="5600" kern="1200" dirty="0"/>
        </a:p>
      </dsp:txBody>
      <dsp:txXfrm>
        <a:off x="11438588" y="2045804"/>
        <a:ext cx="10033757" cy="8358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3BF05-0D7C-4369-A210-EE51E524CB53}">
      <dsp:nvSpPr>
        <dsp:cNvPr id="0" name=""/>
        <dsp:cNvSpPr/>
      </dsp:nvSpPr>
      <dsp:spPr>
        <a:xfrm>
          <a:off x="4602" y="411046"/>
          <a:ext cx="8147529" cy="2963237"/>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ru-RU" sz="6500" kern="1200" dirty="0" smtClean="0"/>
            <a:t>ОРВ</a:t>
          </a:r>
          <a:endParaRPr lang="ru-RU" sz="6500" kern="1200" dirty="0"/>
        </a:p>
      </dsp:txBody>
      <dsp:txXfrm>
        <a:off x="1486221" y="411046"/>
        <a:ext cx="5184292" cy="2963237"/>
      </dsp:txXfrm>
    </dsp:sp>
    <dsp:sp modelId="{E4232617-1023-440E-A30F-1452C5E71007}">
      <dsp:nvSpPr>
        <dsp:cNvPr id="0" name=""/>
        <dsp:cNvSpPr/>
      </dsp:nvSpPr>
      <dsp:spPr>
        <a:xfrm>
          <a:off x="7008174" y="431919"/>
          <a:ext cx="7303728" cy="2921491"/>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ru-RU" sz="3400" kern="1200" dirty="0" smtClean="0"/>
            <a:t>Законопроект</a:t>
          </a:r>
          <a:endParaRPr lang="ru-RU" sz="3400" kern="1200" dirty="0"/>
        </a:p>
      </dsp:txBody>
      <dsp:txXfrm>
        <a:off x="8468920" y="431919"/>
        <a:ext cx="4382237" cy="2921491"/>
      </dsp:txXfrm>
    </dsp:sp>
    <dsp:sp modelId="{C1824538-75F6-422D-9D54-ECCC4E8F0E23}">
      <dsp:nvSpPr>
        <dsp:cNvPr id="0" name=""/>
        <dsp:cNvSpPr/>
      </dsp:nvSpPr>
      <dsp:spPr>
        <a:xfrm>
          <a:off x="13252416" y="473667"/>
          <a:ext cx="7303728" cy="2921491"/>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l" defTabSz="1511300">
            <a:lnSpc>
              <a:spcPct val="90000"/>
            </a:lnSpc>
            <a:spcBef>
              <a:spcPct val="0"/>
            </a:spcBef>
            <a:spcAft>
              <a:spcPct val="35000"/>
            </a:spcAft>
          </a:pPr>
          <a:r>
            <a:rPr lang="ru-RU" sz="3400" kern="1200" dirty="0" smtClean="0"/>
            <a:t>- Выявление избыточных требований и ограничений</a:t>
          </a:r>
        </a:p>
        <a:p>
          <a:pPr lvl="0" algn="l" defTabSz="1511300">
            <a:lnSpc>
              <a:spcPct val="90000"/>
            </a:lnSpc>
            <a:spcBef>
              <a:spcPct val="0"/>
            </a:spcBef>
            <a:spcAft>
              <a:spcPct val="35000"/>
            </a:spcAft>
          </a:pPr>
          <a:r>
            <a:rPr lang="ru-RU" sz="3400" kern="1200" dirty="0" smtClean="0"/>
            <a:t>- Исключение необоснованных расходов</a:t>
          </a:r>
          <a:endParaRPr lang="ru-RU" sz="3400" kern="1200" dirty="0"/>
        </a:p>
      </dsp:txBody>
      <dsp:txXfrm>
        <a:off x="14713162" y="473667"/>
        <a:ext cx="4382237" cy="2921491"/>
      </dsp:txXfrm>
    </dsp:sp>
    <dsp:sp modelId="{06FFD30B-8300-4EA8-9A14-BC9C3532F6B9}">
      <dsp:nvSpPr>
        <dsp:cNvPr id="0" name=""/>
        <dsp:cNvSpPr/>
      </dsp:nvSpPr>
      <dsp:spPr>
        <a:xfrm>
          <a:off x="4602" y="3906241"/>
          <a:ext cx="8360129" cy="2843139"/>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ru-RU" sz="6500" kern="1200" dirty="0" smtClean="0"/>
            <a:t>ОФВ</a:t>
          </a:r>
          <a:endParaRPr lang="ru-RU" sz="6500" kern="1200" dirty="0"/>
        </a:p>
      </dsp:txBody>
      <dsp:txXfrm>
        <a:off x="1426172" y="3906241"/>
        <a:ext cx="5516990" cy="2843139"/>
      </dsp:txXfrm>
    </dsp:sp>
    <dsp:sp modelId="{2038EAD8-5216-4977-9D4D-927378787A6C}">
      <dsp:nvSpPr>
        <dsp:cNvPr id="0" name=""/>
        <dsp:cNvSpPr/>
      </dsp:nvSpPr>
      <dsp:spPr>
        <a:xfrm>
          <a:off x="7220774" y="3867065"/>
          <a:ext cx="7303728" cy="2921491"/>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ru-RU" sz="3400" kern="1200" dirty="0" smtClean="0"/>
            <a:t>Действующий нормативный акт</a:t>
          </a:r>
          <a:endParaRPr lang="ru-RU" sz="3400" kern="1200" dirty="0"/>
        </a:p>
      </dsp:txBody>
      <dsp:txXfrm>
        <a:off x="8681520" y="3867065"/>
        <a:ext cx="4382237" cy="2921491"/>
      </dsp:txXfrm>
    </dsp:sp>
    <dsp:sp modelId="{22B43060-3C01-4738-B1D0-FC5C2F083A88}">
      <dsp:nvSpPr>
        <dsp:cNvPr id="0" name=""/>
        <dsp:cNvSpPr/>
      </dsp:nvSpPr>
      <dsp:spPr>
        <a:xfrm>
          <a:off x="13501980" y="3867065"/>
          <a:ext cx="7303728" cy="2921491"/>
        </a:xfrm>
        <a:prstGeom prst="chevron">
          <a:avLst/>
        </a:prstGeom>
        <a:solidFill>
          <a:schemeClr val="accent1">
            <a:alpha val="90000"/>
            <a:tint val="40000"/>
            <a:hueOff val="0"/>
            <a:satOff val="0"/>
            <a:lumOff val="0"/>
            <a:alphaOff val="0"/>
          </a:schemeClr>
        </a:solidFill>
        <a:ln>
          <a:solidFill>
            <a:schemeClr val="accent1">
              <a:alpha val="90000"/>
              <a:tint val="4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43180" tIns="21590" rIns="0" bIns="21590" numCol="1" spcCol="1270" anchor="ctr" anchorCtr="0">
          <a:noAutofit/>
        </a:bodyPr>
        <a:lstStyle/>
        <a:p>
          <a:pPr lvl="0" algn="l" defTabSz="1511300">
            <a:lnSpc>
              <a:spcPct val="90000"/>
            </a:lnSpc>
            <a:spcBef>
              <a:spcPct val="0"/>
            </a:spcBef>
            <a:spcAft>
              <a:spcPct val="35000"/>
            </a:spcAft>
          </a:pPr>
          <a:r>
            <a:rPr lang="ru-RU" sz="3400" kern="1200" dirty="0" smtClean="0"/>
            <a:t>- Анализ достижения целей ОРВ</a:t>
          </a:r>
        </a:p>
        <a:p>
          <a:pPr lvl="0" algn="l" defTabSz="1511300">
            <a:lnSpc>
              <a:spcPct val="90000"/>
            </a:lnSpc>
            <a:spcBef>
              <a:spcPct val="0"/>
            </a:spcBef>
            <a:spcAft>
              <a:spcPct val="35000"/>
            </a:spcAft>
          </a:pPr>
          <a:r>
            <a:rPr lang="ru-RU" sz="3400" kern="1200" dirty="0" smtClean="0"/>
            <a:t>- Выявление положительных и отрицательных последствий и доработка</a:t>
          </a:r>
          <a:endParaRPr lang="ru-RU" sz="3400" kern="1200" dirty="0"/>
        </a:p>
      </dsp:txBody>
      <dsp:txXfrm>
        <a:off x="14962726" y="3867065"/>
        <a:ext cx="4382237" cy="2921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A2721-2805-4877-A143-AC8BFD0FD567}">
      <dsp:nvSpPr>
        <dsp:cNvPr id="0" name=""/>
        <dsp:cNvSpPr/>
      </dsp:nvSpPr>
      <dsp:spPr>
        <a:xfrm>
          <a:off x="3494382" y="5833916"/>
          <a:ext cx="4060631" cy="3486173"/>
        </a:xfrm>
        <a:prstGeom prst="hexagon">
          <a:avLst>
            <a:gd name="adj" fmla="val 25000"/>
            <a:gd name="vf" fmla="val 115470"/>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lvl="0" algn="ctr" defTabSz="1200150">
            <a:lnSpc>
              <a:spcPct val="90000"/>
            </a:lnSpc>
            <a:spcBef>
              <a:spcPct val="0"/>
            </a:spcBef>
            <a:spcAft>
              <a:spcPct val="35000"/>
            </a:spcAft>
          </a:pPr>
          <a:r>
            <a:rPr lang="ru-RU" sz="2700" kern="1200" dirty="0" smtClean="0"/>
            <a:t>Совершенствование регуляторной среды</a:t>
          </a:r>
          <a:endParaRPr lang="ru-RU" sz="2700" kern="1200" dirty="0"/>
        </a:p>
      </dsp:txBody>
      <dsp:txXfrm>
        <a:off x="4123282" y="6373846"/>
        <a:ext cx="2802831" cy="2406313"/>
      </dsp:txXfrm>
    </dsp:sp>
    <dsp:sp modelId="{B7374BDA-682D-4704-AFCA-B04C4CD48264}">
      <dsp:nvSpPr>
        <dsp:cNvPr id="0" name=""/>
        <dsp:cNvSpPr/>
      </dsp:nvSpPr>
      <dsp:spPr>
        <a:xfrm>
          <a:off x="3591269" y="7392812"/>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685D9CF3-0055-4C50-A01F-AB9D4679B573}">
      <dsp:nvSpPr>
        <dsp:cNvPr id="0" name=""/>
        <dsp:cNvSpPr/>
      </dsp:nvSpPr>
      <dsp:spPr>
        <a:xfrm>
          <a:off x="0" y="3906639"/>
          <a:ext cx="4060631" cy="348617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1B03869C-5D79-4FD9-A791-FF7F9E2F38DB}">
      <dsp:nvSpPr>
        <dsp:cNvPr id="0" name=""/>
        <dsp:cNvSpPr/>
      </dsp:nvSpPr>
      <dsp:spPr>
        <a:xfrm>
          <a:off x="2781726" y="6929783"/>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E6770FCE-6261-42CD-B526-DE1E8448EA9C}">
      <dsp:nvSpPr>
        <dsp:cNvPr id="0" name=""/>
        <dsp:cNvSpPr/>
      </dsp:nvSpPr>
      <dsp:spPr>
        <a:xfrm>
          <a:off x="6988765" y="3895504"/>
          <a:ext cx="4060631" cy="3486173"/>
        </a:xfrm>
        <a:prstGeom prst="hexagon">
          <a:avLst>
            <a:gd name="adj" fmla="val 25000"/>
            <a:gd name="vf" fmla="val 115470"/>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lvl="0" algn="ctr" defTabSz="1200150">
            <a:lnSpc>
              <a:spcPct val="90000"/>
            </a:lnSpc>
            <a:spcBef>
              <a:spcPct val="0"/>
            </a:spcBef>
            <a:spcAft>
              <a:spcPct val="35000"/>
            </a:spcAft>
          </a:pPr>
          <a:r>
            <a:rPr lang="ru-RU" sz="2700" kern="1200" dirty="0" smtClean="0"/>
            <a:t>Повышение качества управленческих решений</a:t>
          </a:r>
          <a:endParaRPr lang="ru-RU" sz="2700" kern="1200" dirty="0"/>
        </a:p>
      </dsp:txBody>
      <dsp:txXfrm>
        <a:off x="7617665" y="4435434"/>
        <a:ext cx="2802831" cy="2406313"/>
      </dsp:txXfrm>
    </dsp:sp>
    <dsp:sp modelId="{4A26AFC7-7AED-4BD6-BC2A-B8B5AB39857C}">
      <dsp:nvSpPr>
        <dsp:cNvPr id="0" name=""/>
        <dsp:cNvSpPr/>
      </dsp:nvSpPr>
      <dsp:spPr>
        <a:xfrm>
          <a:off x="9783410" y="6911225"/>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98D479E0-381B-41B2-BB54-64F0DFC2128F}">
      <dsp:nvSpPr>
        <dsp:cNvPr id="0" name=""/>
        <dsp:cNvSpPr/>
      </dsp:nvSpPr>
      <dsp:spPr>
        <a:xfrm>
          <a:off x="10480994" y="5826493"/>
          <a:ext cx="4060631" cy="348617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4182FCEC-77C9-4AAB-B855-5D59F85BC292}">
      <dsp:nvSpPr>
        <dsp:cNvPr id="0" name=""/>
        <dsp:cNvSpPr/>
      </dsp:nvSpPr>
      <dsp:spPr>
        <a:xfrm>
          <a:off x="10580034" y="7377965"/>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750C20B3-AF0A-4132-8CE7-060825CA0910}">
      <dsp:nvSpPr>
        <dsp:cNvPr id="0" name=""/>
        <dsp:cNvSpPr/>
      </dsp:nvSpPr>
      <dsp:spPr>
        <a:xfrm>
          <a:off x="3494382" y="1979361"/>
          <a:ext cx="4060631" cy="3486173"/>
        </a:xfrm>
        <a:prstGeom prst="hexagon">
          <a:avLst>
            <a:gd name="adj" fmla="val 25000"/>
            <a:gd name="vf" fmla="val 115470"/>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lvl="0" algn="ctr" defTabSz="1200150">
            <a:lnSpc>
              <a:spcPct val="90000"/>
            </a:lnSpc>
            <a:spcBef>
              <a:spcPct val="0"/>
            </a:spcBef>
            <a:spcAft>
              <a:spcPct val="35000"/>
            </a:spcAft>
          </a:pPr>
          <a:r>
            <a:rPr lang="ru-RU" sz="2700" kern="1200" dirty="0" smtClean="0"/>
            <a:t>Улучшение инвестиционного климата</a:t>
          </a:r>
          <a:endParaRPr lang="ru-RU" sz="2700" kern="1200" dirty="0"/>
        </a:p>
      </dsp:txBody>
      <dsp:txXfrm>
        <a:off x="4123282" y="2519291"/>
        <a:ext cx="2802831" cy="2406313"/>
      </dsp:txXfrm>
    </dsp:sp>
    <dsp:sp modelId="{29982F1F-2F1C-4099-8772-A682EFD8EFF5}">
      <dsp:nvSpPr>
        <dsp:cNvPr id="0" name=""/>
        <dsp:cNvSpPr/>
      </dsp:nvSpPr>
      <dsp:spPr>
        <a:xfrm>
          <a:off x="6276109" y="2045243"/>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CDA2FC40-4FA2-4035-B310-F28DFF685C6F}">
      <dsp:nvSpPr>
        <dsp:cNvPr id="0" name=""/>
        <dsp:cNvSpPr/>
      </dsp:nvSpPr>
      <dsp:spPr>
        <a:xfrm>
          <a:off x="6988765" y="40948"/>
          <a:ext cx="4060631" cy="348617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FD4929D2-2191-4410-A234-B659B4E9853C}">
      <dsp:nvSpPr>
        <dsp:cNvPr id="0" name=""/>
        <dsp:cNvSpPr/>
      </dsp:nvSpPr>
      <dsp:spPr>
        <a:xfrm>
          <a:off x="7102876" y="1585925"/>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71CBB1D4-D781-4C55-9249-B8307B7CD1B9}">
      <dsp:nvSpPr>
        <dsp:cNvPr id="0" name=""/>
        <dsp:cNvSpPr/>
      </dsp:nvSpPr>
      <dsp:spPr>
        <a:xfrm>
          <a:off x="10480994" y="1971938"/>
          <a:ext cx="4060631" cy="3486173"/>
        </a:xfrm>
        <a:prstGeom prst="hexagon">
          <a:avLst>
            <a:gd name="adj" fmla="val 25000"/>
            <a:gd name="vf" fmla="val 115470"/>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lvl="0" algn="ctr" defTabSz="1200150">
            <a:lnSpc>
              <a:spcPct val="90000"/>
            </a:lnSpc>
            <a:spcBef>
              <a:spcPct val="0"/>
            </a:spcBef>
            <a:spcAft>
              <a:spcPct val="35000"/>
            </a:spcAft>
          </a:pPr>
          <a:r>
            <a:rPr lang="ru-RU" sz="2700" kern="1200" dirty="0" smtClean="0"/>
            <a:t>Создание комфортных условий для бизнеса</a:t>
          </a:r>
          <a:endParaRPr lang="ru-RU" sz="2700" kern="1200" dirty="0"/>
        </a:p>
      </dsp:txBody>
      <dsp:txXfrm>
        <a:off x="11109894" y="2511868"/>
        <a:ext cx="2802831" cy="2406313"/>
      </dsp:txXfrm>
    </dsp:sp>
    <dsp:sp modelId="{2E68869D-827A-4537-8440-D246A0FA5C26}">
      <dsp:nvSpPr>
        <dsp:cNvPr id="0" name=""/>
        <dsp:cNvSpPr/>
      </dsp:nvSpPr>
      <dsp:spPr>
        <a:xfrm>
          <a:off x="13994754" y="3516915"/>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34AFA324-202B-4D5D-8C61-9887108CF10F}">
      <dsp:nvSpPr>
        <dsp:cNvPr id="0" name=""/>
        <dsp:cNvSpPr/>
      </dsp:nvSpPr>
      <dsp:spPr>
        <a:xfrm>
          <a:off x="13954871" y="27492"/>
          <a:ext cx="4060631" cy="3486173"/>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E3182AF4-BBBC-47EE-9BAD-1DD3AF0B9481}">
      <dsp:nvSpPr>
        <dsp:cNvPr id="0" name=""/>
        <dsp:cNvSpPr/>
      </dsp:nvSpPr>
      <dsp:spPr>
        <a:xfrm>
          <a:off x="14767695" y="3994790"/>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3B9BF07C-1B2B-4523-A3B2-1D4C8430A892}">
      <dsp:nvSpPr>
        <dsp:cNvPr id="0" name=""/>
        <dsp:cNvSpPr/>
      </dsp:nvSpPr>
      <dsp:spPr>
        <a:xfrm>
          <a:off x="13954871" y="3940815"/>
          <a:ext cx="4060631" cy="3486173"/>
        </a:xfrm>
        <a:prstGeom prst="hexagon">
          <a:avLst>
            <a:gd name="adj" fmla="val 25000"/>
            <a:gd name="vf" fmla="val 115470"/>
          </a:avLst>
        </a:prstGeom>
        <a:solidFill>
          <a:schemeClr val="accen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lvl="0" algn="ctr" defTabSz="1200150">
            <a:lnSpc>
              <a:spcPct val="90000"/>
            </a:lnSpc>
            <a:spcBef>
              <a:spcPct val="0"/>
            </a:spcBef>
            <a:spcAft>
              <a:spcPct val="35000"/>
            </a:spcAft>
          </a:pPr>
          <a:r>
            <a:rPr lang="ru-RU" sz="2700" kern="1200" dirty="0" smtClean="0"/>
            <a:t>Снижение административных барьеров</a:t>
          </a:r>
          <a:endParaRPr lang="ru-RU" sz="2700" kern="1200" dirty="0"/>
        </a:p>
      </dsp:txBody>
      <dsp:txXfrm>
        <a:off x="14583771" y="4480745"/>
        <a:ext cx="2802831" cy="2406313"/>
      </dsp:txXfrm>
    </dsp:sp>
    <dsp:sp modelId="{94D86EBF-F59F-47CE-B617-FED4D7FA0B00}">
      <dsp:nvSpPr>
        <dsp:cNvPr id="0" name=""/>
        <dsp:cNvSpPr/>
      </dsp:nvSpPr>
      <dsp:spPr>
        <a:xfrm>
          <a:off x="17489137" y="1640672"/>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67D10783-3E4F-43D9-A727-EC33289E0526}">
      <dsp:nvSpPr>
        <dsp:cNvPr id="0" name=""/>
        <dsp:cNvSpPr/>
      </dsp:nvSpPr>
      <dsp:spPr>
        <a:xfrm>
          <a:off x="17469760" y="2022973"/>
          <a:ext cx="4060631" cy="3486173"/>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FE9F9082-2576-4A64-8E9B-0EB7EA70F5D9}">
      <dsp:nvSpPr>
        <dsp:cNvPr id="0" name=""/>
        <dsp:cNvSpPr/>
      </dsp:nvSpPr>
      <dsp:spPr>
        <a:xfrm>
          <a:off x="18279302" y="2100918"/>
          <a:ext cx="473668" cy="408282"/>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35A18-45CF-4EEC-8FB9-60AF8CA8381D}">
      <dsp:nvSpPr>
        <dsp:cNvPr id="0" name=""/>
        <dsp:cNvSpPr/>
      </dsp:nvSpPr>
      <dsp:spPr>
        <a:xfrm>
          <a:off x="5877281" y="2165616"/>
          <a:ext cx="3820598" cy="3540501"/>
        </a:xfrm>
        <a:custGeom>
          <a:avLst/>
          <a:gdLst/>
          <a:ahLst/>
          <a:cxnLst/>
          <a:rect l="0" t="0" r="0" b="0"/>
          <a:pathLst>
            <a:path>
              <a:moveTo>
                <a:pt x="0" y="0"/>
              </a:moveTo>
              <a:lnTo>
                <a:pt x="0" y="3434378"/>
              </a:lnTo>
              <a:lnTo>
                <a:pt x="3820598" y="3434378"/>
              </a:lnTo>
              <a:lnTo>
                <a:pt x="3820598" y="3540501"/>
              </a:lnTo>
            </a:path>
          </a:pathLst>
        </a:custGeom>
        <a:noFill/>
        <a:ln>
          <a:solidFill>
            <a:schemeClr val="accent1">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sp>
    <dsp:sp modelId="{D0520699-6EBE-47D4-9B32-E3D4B2AE7ED5}">
      <dsp:nvSpPr>
        <dsp:cNvPr id="0" name=""/>
        <dsp:cNvSpPr/>
      </dsp:nvSpPr>
      <dsp:spPr>
        <a:xfrm>
          <a:off x="5877281" y="2165616"/>
          <a:ext cx="2851967" cy="968090"/>
        </a:xfrm>
        <a:custGeom>
          <a:avLst/>
          <a:gdLst/>
          <a:ahLst/>
          <a:cxnLst/>
          <a:rect l="0" t="0" r="0" b="0"/>
          <a:pathLst>
            <a:path>
              <a:moveTo>
                <a:pt x="0" y="0"/>
              </a:moveTo>
              <a:lnTo>
                <a:pt x="0" y="861967"/>
              </a:lnTo>
              <a:lnTo>
                <a:pt x="2851967" y="861967"/>
              </a:lnTo>
              <a:lnTo>
                <a:pt x="2851967" y="968090"/>
              </a:lnTo>
            </a:path>
          </a:pathLst>
        </a:custGeom>
        <a:noFill/>
        <a:ln>
          <a:solidFill>
            <a:schemeClr val="accent1">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sp>
    <dsp:sp modelId="{173F53D1-61D2-4254-8DB8-E7970F927A82}">
      <dsp:nvSpPr>
        <dsp:cNvPr id="0" name=""/>
        <dsp:cNvSpPr/>
      </dsp:nvSpPr>
      <dsp:spPr>
        <a:xfrm>
          <a:off x="5766184" y="2165616"/>
          <a:ext cx="91440" cy="1272419"/>
        </a:xfrm>
        <a:custGeom>
          <a:avLst/>
          <a:gdLst/>
          <a:ahLst/>
          <a:cxnLst/>
          <a:rect l="0" t="0" r="0" b="0"/>
          <a:pathLst>
            <a:path>
              <a:moveTo>
                <a:pt x="111096" y="0"/>
              </a:moveTo>
              <a:lnTo>
                <a:pt x="111096" y="1166296"/>
              </a:lnTo>
              <a:lnTo>
                <a:pt x="45720" y="1166296"/>
              </a:lnTo>
              <a:lnTo>
                <a:pt x="45720" y="1272419"/>
              </a:lnTo>
            </a:path>
          </a:pathLst>
        </a:custGeom>
        <a:noFill/>
        <a:ln>
          <a:solidFill>
            <a:schemeClr val="accent1">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sp>
    <dsp:sp modelId="{2D5A90E7-249E-4E49-BE91-531B36942302}">
      <dsp:nvSpPr>
        <dsp:cNvPr id="0" name=""/>
        <dsp:cNvSpPr/>
      </dsp:nvSpPr>
      <dsp:spPr>
        <a:xfrm>
          <a:off x="5831561" y="2165616"/>
          <a:ext cx="91440" cy="4014692"/>
        </a:xfrm>
        <a:custGeom>
          <a:avLst/>
          <a:gdLst/>
          <a:ahLst/>
          <a:cxnLst/>
          <a:rect l="0" t="0" r="0" b="0"/>
          <a:pathLst>
            <a:path>
              <a:moveTo>
                <a:pt x="45720" y="0"/>
              </a:moveTo>
              <a:lnTo>
                <a:pt x="45720" y="3908569"/>
              </a:lnTo>
              <a:lnTo>
                <a:pt x="57555" y="3908569"/>
              </a:lnTo>
              <a:lnTo>
                <a:pt x="57555" y="4014692"/>
              </a:lnTo>
            </a:path>
          </a:pathLst>
        </a:custGeom>
        <a:noFill/>
        <a:ln>
          <a:solidFill>
            <a:schemeClr val="accent1">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sp>
    <dsp:sp modelId="{18B67A2C-D6B8-4E8C-A893-091ECA86233B}">
      <dsp:nvSpPr>
        <dsp:cNvPr id="0" name=""/>
        <dsp:cNvSpPr/>
      </dsp:nvSpPr>
      <dsp:spPr>
        <a:xfrm>
          <a:off x="2836955" y="2165616"/>
          <a:ext cx="3040325" cy="970384"/>
        </a:xfrm>
        <a:custGeom>
          <a:avLst/>
          <a:gdLst/>
          <a:ahLst/>
          <a:cxnLst/>
          <a:rect l="0" t="0" r="0" b="0"/>
          <a:pathLst>
            <a:path>
              <a:moveTo>
                <a:pt x="3040325" y="0"/>
              </a:moveTo>
              <a:lnTo>
                <a:pt x="3040325" y="864262"/>
              </a:lnTo>
              <a:lnTo>
                <a:pt x="0" y="864262"/>
              </a:lnTo>
              <a:lnTo>
                <a:pt x="0" y="970384"/>
              </a:lnTo>
            </a:path>
          </a:pathLst>
        </a:custGeom>
        <a:noFill/>
        <a:ln>
          <a:solidFill>
            <a:schemeClr val="accent1">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sp>
    <dsp:sp modelId="{5BEAB0A8-6DEB-4FD8-B1C5-91D164219C5C}">
      <dsp:nvSpPr>
        <dsp:cNvPr id="0" name=""/>
        <dsp:cNvSpPr/>
      </dsp:nvSpPr>
      <dsp:spPr>
        <a:xfrm>
          <a:off x="2073692" y="2165616"/>
          <a:ext cx="3803588" cy="3496318"/>
        </a:xfrm>
        <a:custGeom>
          <a:avLst/>
          <a:gdLst/>
          <a:ahLst/>
          <a:cxnLst/>
          <a:rect l="0" t="0" r="0" b="0"/>
          <a:pathLst>
            <a:path>
              <a:moveTo>
                <a:pt x="3803588" y="0"/>
              </a:moveTo>
              <a:lnTo>
                <a:pt x="3803588" y="3390196"/>
              </a:lnTo>
              <a:lnTo>
                <a:pt x="0" y="3390196"/>
              </a:lnTo>
              <a:lnTo>
                <a:pt x="0" y="3496318"/>
              </a:lnTo>
            </a:path>
          </a:pathLst>
        </a:custGeom>
        <a:noFill/>
        <a:ln>
          <a:solidFill>
            <a:schemeClr val="accent1">
              <a:shade val="60000"/>
              <a:hueOff val="0"/>
              <a:satOff val="0"/>
              <a:lumOff val="0"/>
              <a:alphaOff val="0"/>
            </a:schemeClr>
          </a:solidFill>
        </a:ln>
        <a:effectLst/>
      </dsp:spPr>
      <dsp:style>
        <a:lnRef idx="2">
          <a:scrgbClr r="0" g="0" b="0"/>
        </a:lnRef>
        <a:fillRef idx="0">
          <a:scrgbClr r="0" g="0" b="0"/>
        </a:fillRef>
        <a:effectRef idx="0">
          <a:scrgbClr r="0" g="0" b="0"/>
        </a:effectRef>
        <a:fontRef idx="minor"/>
      </dsp:style>
    </dsp:sp>
    <dsp:sp modelId="{B7909BE0-FF73-42B8-BAFA-019B698994A4}">
      <dsp:nvSpPr>
        <dsp:cNvPr id="0" name=""/>
        <dsp:cNvSpPr/>
      </dsp:nvSpPr>
      <dsp:spPr>
        <a:xfrm>
          <a:off x="4373074" y="832464"/>
          <a:ext cx="3008412" cy="1333151"/>
        </a:xfrm>
        <a:prstGeom prst="rect">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Виды аудита по назначению</a:t>
          </a:r>
          <a:endParaRPr lang="ru-RU" sz="2000" kern="1200" dirty="0"/>
        </a:p>
      </dsp:txBody>
      <dsp:txXfrm>
        <a:off x="4373074" y="832464"/>
        <a:ext cx="3008412" cy="1333151"/>
      </dsp:txXfrm>
    </dsp:sp>
    <dsp:sp modelId="{24C4D1F0-8865-41D5-A19D-9EF967A27129}">
      <dsp:nvSpPr>
        <dsp:cNvPr id="0" name=""/>
        <dsp:cNvSpPr/>
      </dsp:nvSpPr>
      <dsp:spPr>
        <a:xfrm>
          <a:off x="1170715" y="5661934"/>
          <a:ext cx="1805953" cy="1123883"/>
        </a:xfrm>
        <a:prstGeom prst="rect">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финансовый</a:t>
          </a:r>
          <a:endParaRPr lang="ru-RU" sz="2000" kern="1200" dirty="0"/>
        </a:p>
      </dsp:txBody>
      <dsp:txXfrm>
        <a:off x="1170715" y="5661934"/>
        <a:ext cx="1805953" cy="1123883"/>
      </dsp:txXfrm>
    </dsp:sp>
    <dsp:sp modelId="{054ED2F3-4BFB-4B8D-ACA5-A781F989160A}">
      <dsp:nvSpPr>
        <dsp:cNvPr id="0" name=""/>
        <dsp:cNvSpPr/>
      </dsp:nvSpPr>
      <dsp:spPr>
        <a:xfrm>
          <a:off x="1978965" y="3136000"/>
          <a:ext cx="1715981" cy="1077401"/>
        </a:xfrm>
        <a:prstGeom prst="rect">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инвестиционный</a:t>
          </a:r>
          <a:endParaRPr lang="ru-RU" sz="2000" kern="1200" dirty="0"/>
        </a:p>
      </dsp:txBody>
      <dsp:txXfrm>
        <a:off x="1978965" y="3136000"/>
        <a:ext cx="1715981" cy="1077401"/>
      </dsp:txXfrm>
    </dsp:sp>
    <dsp:sp modelId="{0DCF9F9C-325A-43DE-AB32-928584CB4FCF}">
      <dsp:nvSpPr>
        <dsp:cNvPr id="0" name=""/>
        <dsp:cNvSpPr/>
      </dsp:nvSpPr>
      <dsp:spPr>
        <a:xfrm>
          <a:off x="5079886" y="6180308"/>
          <a:ext cx="1618459" cy="1192787"/>
        </a:xfrm>
        <a:prstGeom prst="rect">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аудит персонала</a:t>
          </a:r>
          <a:endParaRPr lang="ru-RU" sz="2000" kern="1200" dirty="0"/>
        </a:p>
      </dsp:txBody>
      <dsp:txXfrm>
        <a:off x="5079886" y="6180308"/>
        <a:ext cx="1618459" cy="1192787"/>
      </dsp:txXfrm>
    </dsp:sp>
    <dsp:sp modelId="{D276E2D1-4292-4FF2-A10B-DDC7D1E27C6F}">
      <dsp:nvSpPr>
        <dsp:cNvPr id="0" name=""/>
        <dsp:cNvSpPr/>
      </dsp:nvSpPr>
      <dsp:spPr>
        <a:xfrm>
          <a:off x="4864346" y="3438035"/>
          <a:ext cx="1895116" cy="677688"/>
        </a:xfrm>
        <a:prstGeom prst="rect">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Специальный</a:t>
          </a:r>
          <a:endParaRPr lang="ru-RU" sz="2000" kern="1200" dirty="0"/>
        </a:p>
      </dsp:txBody>
      <dsp:txXfrm>
        <a:off x="4864346" y="3438035"/>
        <a:ext cx="1895116" cy="677688"/>
      </dsp:txXfrm>
    </dsp:sp>
    <dsp:sp modelId="{BF58CCAD-BAEC-4DD6-A254-8D25A3DABCEE}">
      <dsp:nvSpPr>
        <dsp:cNvPr id="0" name=""/>
        <dsp:cNvSpPr/>
      </dsp:nvSpPr>
      <dsp:spPr>
        <a:xfrm>
          <a:off x="7742157" y="3133706"/>
          <a:ext cx="1974182" cy="1011706"/>
        </a:xfrm>
        <a:prstGeom prst="rect">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комплаенс</a:t>
          </a:r>
          <a:endParaRPr lang="ru-RU" sz="2000" kern="1200" dirty="0"/>
        </a:p>
      </dsp:txBody>
      <dsp:txXfrm>
        <a:off x="7742157" y="3133706"/>
        <a:ext cx="1974182" cy="1011706"/>
      </dsp:txXfrm>
    </dsp:sp>
    <dsp:sp modelId="{57565D2F-775A-4035-87A5-CDA2C0AC14D7}">
      <dsp:nvSpPr>
        <dsp:cNvPr id="0" name=""/>
        <dsp:cNvSpPr/>
      </dsp:nvSpPr>
      <dsp:spPr>
        <a:xfrm>
          <a:off x="8926556" y="5706117"/>
          <a:ext cx="1542647" cy="1020615"/>
        </a:xfrm>
        <a:prstGeom prst="rect">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Due diligence</a:t>
          </a:r>
          <a:endParaRPr lang="ru-RU" sz="2000" kern="1200" dirty="0"/>
        </a:p>
      </dsp:txBody>
      <dsp:txXfrm>
        <a:off x="8926556" y="5706117"/>
        <a:ext cx="1542647" cy="1020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0BA1B-BA11-4F2A-BE54-77CEB742E12C}">
      <dsp:nvSpPr>
        <dsp:cNvPr id="0" name=""/>
        <dsp:cNvSpPr/>
      </dsp:nvSpPr>
      <dsp:spPr>
        <a:xfrm>
          <a:off x="5197" y="4493543"/>
          <a:ext cx="4625613" cy="185024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ru-RU" sz="2700" kern="1200" dirty="0" smtClean="0"/>
            <a:t>Определение ответственного подразделения</a:t>
          </a:r>
          <a:endParaRPr lang="ru-RU" sz="2700" kern="1200" dirty="0"/>
        </a:p>
      </dsp:txBody>
      <dsp:txXfrm>
        <a:off x="930320" y="4493543"/>
        <a:ext cx="2775368" cy="1850245"/>
      </dsp:txXfrm>
    </dsp:sp>
    <dsp:sp modelId="{69905A72-14A3-446A-A25F-CDEAB0B8CA72}">
      <dsp:nvSpPr>
        <dsp:cNvPr id="0" name=""/>
        <dsp:cNvSpPr/>
      </dsp:nvSpPr>
      <dsp:spPr>
        <a:xfrm>
          <a:off x="4168249" y="4493543"/>
          <a:ext cx="4625613" cy="185024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ru-RU" sz="2700" kern="1200" dirty="0" smtClean="0"/>
            <a:t>Разработка и утверждение антикоррупционной политики</a:t>
          </a:r>
          <a:endParaRPr lang="ru-RU" sz="2700" kern="1200" dirty="0"/>
        </a:p>
      </dsp:txBody>
      <dsp:txXfrm>
        <a:off x="5093372" y="4493543"/>
        <a:ext cx="2775368" cy="1850245"/>
      </dsp:txXfrm>
    </dsp:sp>
    <dsp:sp modelId="{A0EFB8BB-16B1-469C-938C-0582C9695331}">
      <dsp:nvSpPr>
        <dsp:cNvPr id="0" name=""/>
        <dsp:cNvSpPr/>
      </dsp:nvSpPr>
      <dsp:spPr>
        <a:xfrm>
          <a:off x="8331301" y="4493543"/>
          <a:ext cx="4625613" cy="185024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ru-RU" sz="2700" kern="1200" dirty="0" smtClean="0"/>
            <a:t>Выявление «точек риска» в бизнес процессе</a:t>
          </a:r>
          <a:endParaRPr lang="ru-RU" sz="2700" kern="1200" dirty="0"/>
        </a:p>
      </dsp:txBody>
      <dsp:txXfrm>
        <a:off x="9256424" y="4493543"/>
        <a:ext cx="2775368" cy="1850245"/>
      </dsp:txXfrm>
    </dsp:sp>
    <dsp:sp modelId="{4C38D4F8-E588-4005-9C30-A2E53914A2E0}">
      <dsp:nvSpPr>
        <dsp:cNvPr id="0" name=""/>
        <dsp:cNvSpPr/>
      </dsp:nvSpPr>
      <dsp:spPr>
        <a:xfrm>
          <a:off x="12494353" y="4493543"/>
          <a:ext cx="4625613" cy="185024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ru-RU" sz="2700" kern="1200" dirty="0" smtClean="0"/>
            <a:t>Обучение сотрудников</a:t>
          </a:r>
          <a:endParaRPr lang="ru-RU" sz="2700" kern="1200" dirty="0"/>
        </a:p>
      </dsp:txBody>
      <dsp:txXfrm>
        <a:off x="13419476" y="4493543"/>
        <a:ext cx="2775368" cy="1850245"/>
      </dsp:txXfrm>
    </dsp:sp>
    <dsp:sp modelId="{8AF87C32-1D7B-436C-B966-67590A03C907}">
      <dsp:nvSpPr>
        <dsp:cNvPr id="0" name=""/>
        <dsp:cNvSpPr/>
      </dsp:nvSpPr>
      <dsp:spPr>
        <a:xfrm>
          <a:off x="16657405" y="4493543"/>
          <a:ext cx="4625613" cy="1850245"/>
        </a:xfrm>
        <a:prstGeom prst="chevron">
          <a:avLst/>
        </a:prstGeom>
        <a:solidFill>
          <a:schemeClr val="accent1">
            <a:hueOff val="0"/>
            <a:satOff val="0"/>
            <a:lumOff val="0"/>
            <a:alphaOff val="0"/>
          </a:schemeClr>
        </a:solidFill>
        <a:ln>
          <a:solidFill>
            <a:schemeClr val="l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ru-RU" sz="2700" kern="1200" dirty="0" err="1" smtClean="0"/>
            <a:t>Комплаенс</a:t>
          </a:r>
          <a:r>
            <a:rPr lang="ru-RU" sz="2700" kern="1200" dirty="0" smtClean="0"/>
            <a:t>-аудит и оценка результатов</a:t>
          </a:r>
          <a:endParaRPr lang="ru-RU" sz="2700" kern="1200" dirty="0"/>
        </a:p>
      </dsp:txBody>
      <dsp:txXfrm>
        <a:off x="17582528" y="4493543"/>
        <a:ext cx="2775368" cy="185024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orv.gov.ru/"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www.pwc.ru/ru/publications/recs-2018.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vmakarova_1@edu.hse.r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Деловая коррупция</a:t>
            </a:r>
            <a:endParaRPr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Макарова Елена Вадимовна</a:t>
            </a:r>
          </a:p>
          <a:p>
            <a:r>
              <a:rPr lang="ru-RU" dirty="0"/>
              <a:t>НИУ ВШЭ - Юриспруденция</a:t>
            </a:r>
            <a:endParaRPr dirty="0"/>
          </a:p>
        </p:txBody>
      </p:sp>
      <p:sp>
        <p:nvSpPr>
          <p:cNvPr id="54" name="Название подразделения,  лаборатории, факультета и т.д."/>
          <p:cNvSpPr txBox="1"/>
          <p:nvPr/>
        </p:nvSpPr>
        <p:spPr>
          <a:xfrm>
            <a:off x="7116915" y="1348441"/>
            <a:ext cx="12059861" cy="143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smtClean="0"/>
              <a:t>Проектно-учебная лаборатория антикоррупционной политики </a:t>
            </a:r>
            <a:r>
              <a:rPr lang="ru-RU" dirty="0"/>
              <a:t>НИУ ВШЭ</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201</a:t>
            </a:r>
            <a:r>
              <a:rPr lang="ru-RU" dirty="0"/>
              <a:t>9</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8" y="2972786"/>
            <a:ext cx="2149571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smtClean="0">
                <a:solidFill>
                  <a:srgbClr val="253957"/>
                </a:solidFill>
                <a:sym typeface="Arial Narrow"/>
              </a:rPr>
              <a:t>Злоупотребления в закупочной системе</a:t>
            </a:r>
            <a:endParaRPr sz="54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818711" y="5286013"/>
            <a:ext cx="22355839" cy="7473711"/>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endParaRPr lang="ru-RU" dirty="0"/>
          </a:p>
        </p:txBody>
      </p:sp>
      <p:graphicFrame>
        <p:nvGraphicFramePr>
          <p:cNvPr id="2" name="Схема 1"/>
          <p:cNvGraphicFramePr/>
          <p:nvPr>
            <p:extLst>
              <p:ext uri="{D42A27DB-BD31-4B8C-83A1-F6EECF244321}">
                <p14:modId xmlns:p14="http://schemas.microsoft.com/office/powerpoint/2010/main" val="265918832"/>
              </p:ext>
            </p:extLst>
          </p:nvPr>
        </p:nvGraphicFramePr>
        <p:xfrm>
          <a:off x="1534817" y="4527415"/>
          <a:ext cx="21170342" cy="801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6092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Статистика</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a:p>
            <a:r>
              <a:rPr dirty="0" smtClean="0"/>
              <a:t>.</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7" name="Текст 5">
            <a:extLst>
              <a:ext uri="{FF2B5EF4-FFF2-40B4-BE49-F238E27FC236}">
                <a16:creationId xmlns:a16="http://schemas.microsoft.com/office/drawing/2014/main" id="{427F50E4-44CC-43A7-BB01-EDA60B28379C}"/>
              </a:ext>
            </a:extLst>
          </p:cNvPr>
          <p:cNvSpPr txBox="1">
            <a:spLocks/>
          </p:cNvSpPr>
          <p:nvPr/>
        </p:nvSpPr>
        <p:spPr>
          <a:xfrm>
            <a:off x="526704" y="4337721"/>
            <a:ext cx="26171685" cy="8792091"/>
          </a:xfrm>
          <a:prstGeom prst="rect">
            <a:avLst/>
          </a:prstGeom>
          <a:ln w="12700">
            <a:miter lim="400000"/>
          </a:ln>
        </p:spPr>
        <p:txBody>
          <a:bodyPr wrap="none" lIns="71437" tIns="71437" rIns="71437" bIns="71437">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a:lstStyle>
          <a:p>
            <a:pPr marL="171450" indent="-171450" algn="just" fontAlgn="base">
              <a:buFont typeface="Arial" panose="020B0604020202020204" pitchFamily="34" charset="0"/>
              <a:buChar char="•"/>
            </a:pPr>
            <a:r>
              <a:rPr lang="ru-RU" sz="4000" b="1" dirty="0" smtClean="0"/>
              <a:t>Самый распространенный вид</a:t>
            </a:r>
            <a:r>
              <a:rPr lang="ru-RU" sz="4000" dirty="0"/>
              <a:t> экономических </a:t>
            </a:r>
            <a:r>
              <a:rPr lang="ru-RU" sz="4000" dirty="0" smtClean="0"/>
              <a:t>преступлений - незаконное </a:t>
            </a:r>
            <a:r>
              <a:rPr lang="ru-RU" sz="4000" dirty="0"/>
              <a:t>присвоение </a:t>
            </a:r>
          </a:p>
          <a:p>
            <a:pPr algn="just" fontAlgn="base"/>
            <a:r>
              <a:rPr lang="ru-RU" sz="4000" dirty="0"/>
              <a:t>активов.  На втором месте </a:t>
            </a:r>
            <a:r>
              <a:rPr lang="ru-RU" sz="4000" dirty="0" smtClean="0"/>
              <a:t>- взяточничество </a:t>
            </a:r>
            <a:r>
              <a:rPr lang="ru-RU" sz="4000" dirty="0"/>
              <a:t>и коррупция, а на третьем – мошенничество в сфере</a:t>
            </a:r>
          </a:p>
          <a:p>
            <a:pPr algn="just" fontAlgn="base"/>
            <a:r>
              <a:rPr lang="ru-RU" sz="4000" dirty="0"/>
              <a:t>закупок</a:t>
            </a:r>
          </a:p>
          <a:p>
            <a:pPr marL="171450" indent="-171450" algn="just" fontAlgn="base">
              <a:buFont typeface="Arial" panose="020B0604020202020204" pitchFamily="34" charset="0"/>
              <a:buChar char="•"/>
            </a:pPr>
            <a:r>
              <a:rPr lang="ru-RU" sz="4000" b="1" dirty="0"/>
              <a:t>66%</a:t>
            </a:r>
            <a:r>
              <a:rPr lang="ru-RU" sz="4000" dirty="0"/>
              <a:t> российских респондентов ответили, что их компании стали жертвами экономической </a:t>
            </a:r>
          </a:p>
          <a:p>
            <a:pPr algn="just" fontAlgn="base"/>
            <a:r>
              <a:rPr lang="ru-RU" sz="4000" dirty="0"/>
              <a:t>преступности</a:t>
            </a:r>
          </a:p>
          <a:p>
            <a:pPr marL="171450" indent="-171450" algn="just" fontAlgn="base">
              <a:buFont typeface="Arial" panose="020B0604020202020204" pitchFamily="34" charset="0"/>
              <a:buChar char="•"/>
            </a:pPr>
            <a:r>
              <a:rPr lang="ru-RU" sz="4000" b="1" dirty="0"/>
              <a:t>22%</a:t>
            </a:r>
            <a:r>
              <a:rPr lang="ru-RU" sz="4000" dirty="0"/>
              <a:t> российских респондентов из компаний, ставших жертвами экономических преступлений, </a:t>
            </a:r>
          </a:p>
          <a:p>
            <a:pPr marL="171450" indent="-171450" algn="just" fontAlgn="base">
              <a:buFont typeface="Arial" panose="020B0604020202020204" pitchFamily="34" charset="0"/>
              <a:buChar char="•"/>
            </a:pPr>
            <a:r>
              <a:rPr lang="ru-RU" sz="4000" dirty="0"/>
              <a:t>указали, что понесенный ущерб составил свыше 1 млн. долларов США</a:t>
            </a:r>
          </a:p>
          <a:p>
            <a:pPr algn="just" fontAlgn="base"/>
            <a:r>
              <a:rPr lang="ru-RU" sz="3600" i="1" dirty="0" smtClean="0"/>
              <a:t>(</a:t>
            </a:r>
            <a:r>
              <a:rPr lang="ru-RU" sz="3600" i="1" dirty="0"/>
              <a:t>по данным обзора </a:t>
            </a:r>
            <a:r>
              <a:rPr lang="en-US" sz="3600" i="1" dirty="0"/>
              <a:t>PwC</a:t>
            </a:r>
            <a:r>
              <a:rPr lang="ru-RU" sz="3600" i="1" dirty="0"/>
              <a:t> за 2018г.</a:t>
            </a:r>
            <a:r>
              <a:rPr lang="en-US" sz="3600" i="1" dirty="0"/>
              <a:t>)</a:t>
            </a:r>
            <a:endParaRPr lang="ru-RU" sz="3600" i="1" dirty="0"/>
          </a:p>
          <a:p>
            <a:pPr marL="171450" indent="-171450" algn="just">
              <a:buFont typeface="Arial" panose="020B0604020202020204" pitchFamily="34" charset="0"/>
              <a:buChar char="•"/>
            </a:pPr>
            <a:r>
              <a:rPr lang="ru-RU" sz="4000" dirty="0"/>
              <a:t>Средняя сумма полученной взятки составила 451 тысячу рублей; в особо крупном размере - 7 </a:t>
            </a:r>
            <a:r>
              <a:rPr lang="ru-RU" sz="4000" dirty="0" smtClean="0"/>
              <a:t>млн </a:t>
            </a:r>
          </a:p>
          <a:p>
            <a:pPr marL="171450" indent="-171450" algn="just">
              <a:buFont typeface="Arial" panose="020B0604020202020204" pitchFamily="34" charset="0"/>
              <a:buChar char="•"/>
            </a:pPr>
            <a:r>
              <a:rPr lang="ru-RU" sz="4000" dirty="0" smtClean="0"/>
              <a:t>рублей</a:t>
            </a:r>
            <a:r>
              <a:rPr lang="ru-RU" sz="4000" dirty="0"/>
              <a:t>; </a:t>
            </a:r>
          </a:p>
          <a:p>
            <a:pPr marL="171450" indent="-171450" algn="just">
              <a:buFont typeface="Arial" panose="020B0604020202020204" pitchFamily="34" charset="0"/>
              <a:buChar char="•"/>
            </a:pPr>
            <a:r>
              <a:rPr lang="ru-RU" sz="4000" dirty="0"/>
              <a:t>Средняя сумма дачи взятки отличается – 434 тыс. руб. и 11 млн. руб. в особо крупном размере;</a:t>
            </a:r>
          </a:p>
          <a:p>
            <a:pPr algn="just" fontAlgn="base"/>
            <a:r>
              <a:rPr lang="ru-RU" sz="3600" i="1" dirty="0"/>
              <a:t>(по данным СК РФ за 2018г.)</a:t>
            </a:r>
          </a:p>
          <a:p>
            <a:pPr algn="just" fontAlgn="base"/>
            <a:endParaRPr lang="ru-RU" sz="4000" i="1" dirty="0"/>
          </a:p>
          <a:p>
            <a:pPr marL="171450" indent="-171450" algn="just" fontAlgn="base">
              <a:buFont typeface="Arial" panose="020B0604020202020204" pitchFamily="34" charset="0"/>
              <a:buChar char="•"/>
            </a:pPr>
            <a:endParaRPr lang="ru-RU" sz="4000" dirty="0"/>
          </a:p>
        </p:txBody>
      </p:sp>
    </p:spTree>
    <p:extLst>
      <p:ext uri="{BB962C8B-B14F-4D97-AF65-F5344CB8AC3E}">
        <p14:creationId xmlns:p14="http://schemas.microsoft.com/office/powerpoint/2010/main" val="403263356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1065" y="2454020"/>
            <a:ext cx="21489608" cy="2250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smtClean="0">
                <a:solidFill>
                  <a:srgbClr val="253957"/>
                </a:solidFill>
                <a:sym typeface="Arial Narrow"/>
              </a:rPr>
              <a:t>Влияние деловой коррупции</a:t>
            </a:r>
            <a:r>
              <a:rPr lang="ru-RU" sz="9600" b="1" cap="all" dirty="0" smtClean="0">
                <a:solidFill>
                  <a:srgbClr val="253957"/>
                </a:solidFill>
                <a:sym typeface="Arial Narrow"/>
              </a:rPr>
              <a:t> </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7" name="Текст 5">
            <a:extLst>
              <a:ext uri="{FF2B5EF4-FFF2-40B4-BE49-F238E27FC236}">
                <a16:creationId xmlns:a16="http://schemas.microsoft.com/office/drawing/2014/main" id="{427F50E4-44CC-43A7-BB01-EDA60B28379C}"/>
              </a:ext>
            </a:extLst>
          </p:cNvPr>
          <p:cNvSpPr txBox="1">
            <a:spLocks/>
          </p:cNvSpPr>
          <p:nvPr/>
        </p:nvSpPr>
        <p:spPr>
          <a:xfrm>
            <a:off x="526705" y="4337721"/>
            <a:ext cx="20738304" cy="8792091"/>
          </a:xfrm>
          <a:prstGeom prst="rect">
            <a:avLst/>
          </a:prstGeom>
          <a:ln w="12700">
            <a:miter lim="400000"/>
          </a:ln>
        </p:spPr>
        <p:txBody>
          <a:bodyPr wrap="none" lIns="71437" tIns="71437" rIns="71437" bIns="71437">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a:lstStyle>
          <a:p>
            <a:pPr marL="571500" indent="-571500" algn="just" fontAlgn="base">
              <a:buFont typeface="Arial" panose="020B0604020202020204" pitchFamily="34" charset="0"/>
              <a:buChar char="•"/>
            </a:pPr>
            <a:r>
              <a:rPr lang="ru-RU" sz="4400" i="1" dirty="0" smtClean="0"/>
              <a:t>искажение </a:t>
            </a:r>
            <a:r>
              <a:rPr lang="ru-RU" sz="4400" i="1" dirty="0"/>
              <a:t>конкурентной среды, </a:t>
            </a:r>
            <a:endParaRPr lang="ru-RU" sz="4400" i="1" dirty="0" smtClean="0"/>
          </a:p>
          <a:p>
            <a:pPr marL="571500" indent="-571500" algn="just" fontAlgn="base">
              <a:buFont typeface="Arial" panose="020B0604020202020204" pitchFamily="34" charset="0"/>
              <a:buChar char="•"/>
            </a:pPr>
            <a:r>
              <a:rPr lang="ru-RU" sz="4400" i="1" dirty="0" smtClean="0"/>
              <a:t>искажение </a:t>
            </a:r>
            <a:r>
              <a:rPr lang="ru-RU" sz="4400" i="1" dirty="0"/>
              <a:t>рыночного ценообразования, </a:t>
            </a:r>
            <a:endParaRPr lang="ru-RU" sz="4400" i="1" dirty="0" smtClean="0"/>
          </a:p>
          <a:p>
            <a:pPr marL="571500" indent="-571500" algn="just" fontAlgn="base">
              <a:buFont typeface="Arial" panose="020B0604020202020204" pitchFamily="34" charset="0"/>
              <a:buChar char="•"/>
            </a:pPr>
            <a:r>
              <a:rPr lang="ru-RU" sz="4400" i="1" dirty="0" smtClean="0"/>
              <a:t>массовое </a:t>
            </a:r>
            <a:r>
              <a:rPr lang="ru-RU" sz="4400" i="1" dirty="0"/>
              <a:t>уклонение от уплаты </a:t>
            </a:r>
            <a:r>
              <a:rPr lang="ru-RU" sz="4400" i="1" dirty="0" smtClean="0"/>
              <a:t>налогов, </a:t>
            </a:r>
          </a:p>
          <a:p>
            <a:pPr marL="571500" indent="-571500" algn="just" fontAlgn="base">
              <a:buFont typeface="Arial" panose="020B0604020202020204" pitchFamily="34" charset="0"/>
              <a:buChar char="•"/>
            </a:pPr>
            <a:r>
              <a:rPr lang="ru-RU" sz="4400" i="1" dirty="0" smtClean="0"/>
              <a:t>расширение </a:t>
            </a:r>
            <a:r>
              <a:rPr lang="ru-RU" sz="4400" i="1" dirty="0"/>
              <a:t>теневого сектора экономики, </a:t>
            </a:r>
            <a:endParaRPr lang="ru-RU" sz="4400" i="1" dirty="0" smtClean="0"/>
          </a:p>
          <a:p>
            <a:pPr marL="571500" indent="-571500" algn="just" fontAlgn="base">
              <a:buFont typeface="Arial" panose="020B0604020202020204" pitchFamily="34" charset="0"/>
              <a:buChar char="•"/>
            </a:pPr>
            <a:r>
              <a:rPr lang="ru-RU" sz="4400" i="1" dirty="0"/>
              <a:t>с</a:t>
            </a:r>
            <a:r>
              <a:rPr lang="ru-RU" sz="4400" i="1" dirty="0" smtClean="0"/>
              <a:t>нижение эффективности расходования бюджетных средств,</a:t>
            </a:r>
          </a:p>
          <a:p>
            <a:pPr marL="571500" indent="-571500" algn="just" fontAlgn="base">
              <a:buFont typeface="Arial" panose="020B0604020202020204" pitchFamily="34" charset="0"/>
              <a:buChar char="•"/>
            </a:pPr>
            <a:r>
              <a:rPr lang="ru-RU" sz="4400" i="1" dirty="0" smtClean="0"/>
              <a:t>негативное </a:t>
            </a:r>
            <a:r>
              <a:rPr lang="ru-RU" sz="4400" i="1" dirty="0"/>
              <a:t>влияние на инвестиционные </a:t>
            </a:r>
            <a:r>
              <a:rPr lang="ru-RU" sz="4400" i="1" dirty="0" smtClean="0"/>
              <a:t>процессы,</a:t>
            </a:r>
          </a:p>
          <a:p>
            <a:pPr marL="571500" indent="-571500" algn="just" fontAlgn="base">
              <a:buFont typeface="Arial" panose="020B0604020202020204" pitchFamily="34" charset="0"/>
              <a:buChar char="•"/>
            </a:pPr>
            <a:r>
              <a:rPr lang="ru-RU" sz="4400" i="1" dirty="0"/>
              <a:t>у</a:t>
            </a:r>
            <a:r>
              <a:rPr lang="ru-RU" sz="4400" i="1" dirty="0" smtClean="0"/>
              <a:t>сложнение внедрения инноваций,</a:t>
            </a:r>
          </a:p>
          <a:p>
            <a:pPr marL="571500" indent="-571500" algn="just" fontAlgn="base">
              <a:buFont typeface="Arial" panose="020B0604020202020204" pitchFamily="34" charset="0"/>
              <a:buChar char="•"/>
            </a:pPr>
            <a:r>
              <a:rPr lang="ru-RU" sz="4400" i="1" dirty="0"/>
              <a:t>о</a:t>
            </a:r>
            <a:r>
              <a:rPr lang="ru-RU" sz="4400" i="1" dirty="0" smtClean="0"/>
              <a:t>тсутствие предпринимательской культуры</a:t>
            </a:r>
          </a:p>
          <a:p>
            <a:pPr marL="571500" indent="-571500" algn="just" fontAlgn="base">
              <a:buFont typeface="Arial" panose="020B0604020202020204" pitchFamily="34" charset="0"/>
              <a:buChar char="•"/>
            </a:pPr>
            <a:endParaRPr lang="ru-RU" sz="4000" i="1" dirty="0"/>
          </a:p>
          <a:p>
            <a:pPr marL="171450" indent="-171450" algn="just" fontAlgn="base">
              <a:buFont typeface="Arial" panose="020B0604020202020204" pitchFamily="34" charset="0"/>
              <a:buChar char="•"/>
            </a:pPr>
            <a:endParaRPr lang="ru-RU" sz="4000" dirty="0"/>
          </a:p>
        </p:txBody>
      </p:sp>
    </p:spTree>
    <p:extLst>
      <p:ext uri="{BB962C8B-B14F-4D97-AF65-F5344CB8AC3E}">
        <p14:creationId xmlns:p14="http://schemas.microsoft.com/office/powerpoint/2010/main" val="2708736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7" name="Текст 2">
            <a:extLst>
              <a:ext uri="{FF2B5EF4-FFF2-40B4-BE49-F238E27FC236}">
                <a16:creationId xmlns:a16="http://schemas.microsoft.com/office/drawing/2014/main" id="{2FCF0D46-B273-4D55-81E2-E159608C6871}"/>
              </a:ext>
            </a:extLst>
          </p:cNvPr>
          <p:cNvSpPr txBox="1">
            <a:spLocks/>
          </p:cNvSpPr>
          <p:nvPr/>
        </p:nvSpPr>
        <p:spPr>
          <a:xfrm>
            <a:off x="1826395" y="4709751"/>
            <a:ext cx="7129889" cy="68426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endParaRPr lang="ru-RU" dirty="0"/>
          </a:p>
        </p:txBody>
      </p:sp>
      <p:sp>
        <p:nvSpPr>
          <p:cNvPr id="9" name="Объект 3">
            <a:extLst>
              <a:ext uri="{FF2B5EF4-FFF2-40B4-BE49-F238E27FC236}">
                <a16:creationId xmlns:a16="http://schemas.microsoft.com/office/drawing/2014/main" id="{9D482465-C587-4532-BDD1-75E1E4D30456}"/>
              </a:ext>
            </a:extLst>
          </p:cNvPr>
          <p:cNvSpPr txBox="1">
            <a:spLocks/>
          </p:cNvSpPr>
          <p:nvPr/>
        </p:nvSpPr>
        <p:spPr>
          <a:xfrm>
            <a:off x="1807792" y="6044236"/>
            <a:ext cx="9363933" cy="821378"/>
          </a:xfrm>
          <a:prstGeom prst="rect">
            <a:avLst/>
          </a:prstGeom>
          <a:ln w="12700">
            <a:miter lim="400000"/>
          </a:ln>
        </p:spPr>
        <p:txBody>
          <a:bodyPr wrap="square" lIns="71437" tIns="71437" rIns="71437" bIns="7143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a:lstStyle>
          <a:p>
            <a:pPr algn="l"/>
            <a:endParaRPr lang="ru-RU" sz="4400" dirty="0"/>
          </a:p>
        </p:txBody>
      </p:sp>
      <p:sp>
        <p:nvSpPr>
          <p:cNvPr id="10" name="Текст 4">
            <a:extLst>
              <a:ext uri="{FF2B5EF4-FFF2-40B4-BE49-F238E27FC236}">
                <a16:creationId xmlns:a16="http://schemas.microsoft.com/office/drawing/2014/main" id="{992BB2D8-C41D-4B13-BAD3-AC470ADC2980}"/>
              </a:ext>
            </a:extLst>
          </p:cNvPr>
          <p:cNvSpPr txBox="1">
            <a:spLocks/>
          </p:cNvSpPr>
          <p:nvPr/>
        </p:nvSpPr>
        <p:spPr>
          <a:xfrm>
            <a:off x="16224447" y="4872055"/>
            <a:ext cx="5194583" cy="576262"/>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dirty="0" smtClean="0"/>
              <a:t> </a:t>
            </a:r>
            <a:endParaRPr lang="ru-RU" dirty="0"/>
          </a:p>
        </p:txBody>
      </p:sp>
      <p:sp>
        <p:nvSpPr>
          <p:cNvPr id="11" name="Объект 5">
            <a:extLst>
              <a:ext uri="{FF2B5EF4-FFF2-40B4-BE49-F238E27FC236}">
                <a16:creationId xmlns:a16="http://schemas.microsoft.com/office/drawing/2014/main" id="{DF20B7F9-CE99-4F98-B6A8-4C42DC623F09}"/>
              </a:ext>
            </a:extLst>
          </p:cNvPr>
          <p:cNvSpPr txBox="1">
            <a:spLocks/>
          </p:cNvSpPr>
          <p:nvPr/>
        </p:nvSpPr>
        <p:spPr>
          <a:xfrm>
            <a:off x="13212278" y="6186883"/>
            <a:ext cx="10356986" cy="4556329"/>
          </a:xfrm>
          <a:prstGeom prst="rect">
            <a:avLst/>
          </a:prstGeom>
        </p:spPr>
        <p:txBody>
          <a:bodyPr>
            <a:noAutofit/>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endParaRPr lang="ru-RU" sz="2800" dirty="0"/>
          </a:p>
        </p:txBody>
      </p:sp>
      <p:graphicFrame>
        <p:nvGraphicFramePr>
          <p:cNvPr id="2" name="Схема 1"/>
          <p:cNvGraphicFramePr/>
          <p:nvPr>
            <p:extLst>
              <p:ext uri="{D42A27DB-BD31-4B8C-83A1-F6EECF244321}">
                <p14:modId xmlns:p14="http://schemas.microsoft.com/office/powerpoint/2010/main" val="73406195"/>
              </p:ext>
            </p:extLst>
          </p:nvPr>
        </p:nvGraphicFramePr>
        <p:xfrm>
          <a:off x="1226606" y="2544356"/>
          <a:ext cx="21472451"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586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199545" y="2558269"/>
            <a:ext cx="21135679" cy="2445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5400" dirty="0" smtClean="0"/>
              <a:t>Антикоррупционная экспертиза нормативно-правовых актов</a:t>
            </a:r>
            <a:endParaRPr sz="54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587477" y="3780795"/>
            <a:ext cx="22359814" cy="8205980"/>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r>
              <a:rPr lang="ru-RU" sz="3600" dirty="0" smtClean="0"/>
              <a:t>Федеральный закон </a:t>
            </a:r>
            <a:r>
              <a:rPr lang="ru-RU" sz="3600" dirty="0"/>
              <a:t>от 17.07.2009 N 172-ФЗ (ред. от 21.10.2013) «Об антикоррупционной экспертизе нормативных правовых актов и проектов нормативных правовых актов</a:t>
            </a:r>
            <a:r>
              <a:rPr lang="ru-RU" sz="3600" dirty="0" smtClean="0"/>
              <a:t>»</a:t>
            </a:r>
          </a:p>
          <a:p>
            <a:pPr hangingPunct="1"/>
            <a:r>
              <a:rPr lang="ru-RU" sz="3600" i="1" dirty="0" err="1" smtClean="0"/>
              <a:t>Коррупциогенный</a:t>
            </a:r>
            <a:r>
              <a:rPr lang="ru-RU" sz="3600" i="1" dirty="0" smtClean="0"/>
              <a:t> фактор </a:t>
            </a:r>
            <a:r>
              <a:rPr lang="ru-RU" sz="3600" dirty="0" smtClean="0"/>
              <a:t>– положения НПА и законопроектов, </a:t>
            </a:r>
            <a:r>
              <a:rPr lang="ru-RU" sz="3600" dirty="0"/>
              <a:t>устанавливающие для </a:t>
            </a:r>
            <a:r>
              <a:rPr lang="ru-RU" sz="3600" dirty="0" err="1"/>
              <a:t>правоприменителя</a:t>
            </a:r>
            <a:r>
              <a:rPr lang="ru-RU" sz="3600" dirty="0"/>
              <a:t> необоснованно </a:t>
            </a:r>
            <a:r>
              <a:rPr lang="ru-RU" sz="3600" i="1" dirty="0"/>
              <a:t>широкие пределы усмотрения </a:t>
            </a:r>
            <a:r>
              <a:rPr lang="ru-RU" sz="3600" dirty="0"/>
              <a:t>или возможность необоснованного </a:t>
            </a:r>
            <a:r>
              <a:rPr lang="ru-RU" sz="3600" i="1" dirty="0"/>
              <a:t>применения исключений из общих правил</a:t>
            </a:r>
            <a:r>
              <a:rPr lang="ru-RU" sz="3600" dirty="0"/>
              <a:t>, а также положения, содержащие неопределенные, трудновыполнимые и (или) обременительные требования к гражданам и организациям и тем самым создающие условия для проявления коррупции</a:t>
            </a:r>
            <a:r>
              <a:rPr lang="ru-RU" sz="3600" dirty="0" smtClean="0"/>
              <a:t>.</a:t>
            </a:r>
          </a:p>
          <a:p>
            <a:pPr hangingPunct="1"/>
            <a:r>
              <a:rPr lang="ru-RU" sz="3600" dirty="0" smtClean="0"/>
              <a:t>Независимая антикоррупционная экспертиза</a:t>
            </a:r>
            <a:endParaRPr lang="ru-RU" sz="3600" dirty="0"/>
          </a:p>
        </p:txBody>
      </p:sp>
      <p:pic>
        <p:nvPicPr>
          <p:cNvPr id="1026" name="Picture 2" descr="http://mbdou9.edummr.ru/wp-content/uploads/2014/03/19_11_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256" y="8226152"/>
            <a:ext cx="9144000" cy="4419600"/>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851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199545" y="2558269"/>
            <a:ext cx="21135679" cy="2445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5400" dirty="0" smtClean="0"/>
              <a:t>Оценка регулирующего и фактического воздействия</a:t>
            </a:r>
            <a:endParaRPr sz="54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587477" y="3780795"/>
            <a:ext cx="22359814" cy="8205980"/>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r>
              <a:rPr lang="ru-RU" sz="2800" dirty="0" smtClean="0"/>
              <a:t>ФЗ от </a:t>
            </a:r>
            <a:r>
              <a:rPr lang="ru-RU" sz="2800" dirty="0"/>
              <a:t>2013 г. «О внесении изменений в Федеральный закон "Об общих принципах организации законодательных (представительных) и исполнительных органов государственной власти субъектов Российской </a:t>
            </a:r>
            <a:r>
              <a:rPr lang="ru-RU" sz="2800" dirty="0" smtClean="0"/>
              <a:t>Федерации; ФЗ </a:t>
            </a:r>
            <a:r>
              <a:rPr lang="ru-RU" sz="2800" dirty="0"/>
              <a:t>"Об общих принципах организации местного самоуправления в Российской </a:t>
            </a:r>
            <a:r>
              <a:rPr lang="ru-RU" sz="2800" dirty="0" smtClean="0"/>
              <a:t>Федерации» № 176-ФЗ (ст. 7 и 46)</a:t>
            </a:r>
          </a:p>
        </p:txBody>
      </p:sp>
      <p:graphicFrame>
        <p:nvGraphicFramePr>
          <p:cNvPr id="2" name="Схема 1"/>
          <p:cNvGraphicFramePr/>
          <p:nvPr>
            <p:extLst>
              <p:ext uri="{D42A27DB-BD31-4B8C-83A1-F6EECF244321}">
                <p14:modId xmlns:p14="http://schemas.microsoft.com/office/powerpoint/2010/main" val="1560029066"/>
              </p:ext>
            </p:extLst>
          </p:nvPr>
        </p:nvGraphicFramePr>
        <p:xfrm>
          <a:off x="1390800" y="5347028"/>
          <a:ext cx="20810312" cy="7199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73981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199545" y="2558269"/>
            <a:ext cx="21135679" cy="2445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5400" dirty="0" smtClean="0"/>
              <a:t>Оценка регулирующего и фактического воздействия</a:t>
            </a:r>
            <a:endParaRPr sz="54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587477" y="3780795"/>
            <a:ext cx="22359814" cy="8205980"/>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a:buNone/>
            </a:pPr>
            <a:endParaRPr lang="ru-RU" dirty="0" smtClean="0"/>
          </a:p>
          <a:p>
            <a:pPr hangingPunct="1"/>
            <a:endParaRPr lang="ru-RU" dirty="0"/>
          </a:p>
        </p:txBody>
      </p:sp>
      <p:graphicFrame>
        <p:nvGraphicFramePr>
          <p:cNvPr id="3" name="Схема 2"/>
          <p:cNvGraphicFramePr/>
          <p:nvPr>
            <p:extLst>
              <p:ext uri="{D42A27DB-BD31-4B8C-83A1-F6EECF244321}">
                <p14:modId xmlns:p14="http://schemas.microsoft.com/office/powerpoint/2010/main" val="2302312552"/>
              </p:ext>
            </p:extLst>
          </p:nvPr>
        </p:nvGraphicFramePr>
        <p:xfrm>
          <a:off x="1534816" y="3473624"/>
          <a:ext cx="21530392" cy="9361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2350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8000" b="1" cap="all" dirty="0" smtClean="0">
                <a:solidFill>
                  <a:srgbClr val="253957"/>
                </a:solidFill>
                <a:sym typeface="Arial Narrow"/>
              </a:rPr>
              <a:t>Корпоративный контроль</a:t>
            </a:r>
            <a:endParaRPr sz="60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818711" y="5286013"/>
            <a:ext cx="22355839" cy="7473711"/>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endParaRPr lang="ru-RU" dirty="0"/>
          </a:p>
        </p:txBody>
      </p:sp>
      <p:sp>
        <p:nvSpPr>
          <p:cNvPr id="4" name="Текст 3"/>
          <p:cNvSpPr>
            <a:spLocks noGrp="1"/>
          </p:cNvSpPr>
          <p:nvPr>
            <p:ph type="body" sz="quarter" idx="1"/>
          </p:nvPr>
        </p:nvSpPr>
        <p:spPr>
          <a:xfrm>
            <a:off x="1390800" y="4513501"/>
            <a:ext cx="10497591" cy="7988061"/>
          </a:xfrm>
        </p:spPr>
        <p:txBody>
          <a:bodyPr/>
          <a:lstStyle/>
          <a:p>
            <a:pPr algn="just" fontAlgn="base"/>
            <a:r>
              <a:rPr lang="ru-RU" b="1" dirty="0"/>
              <a:t>61%</a:t>
            </a:r>
            <a:r>
              <a:rPr lang="ru-RU" dirty="0"/>
              <a:t> респондентов в России провели общую оценку рисков мошенничества</a:t>
            </a:r>
          </a:p>
          <a:p>
            <a:pPr algn="just" fontAlgn="base"/>
            <a:r>
              <a:rPr lang="ru-RU" b="1" dirty="0" smtClean="0"/>
              <a:t>56</a:t>
            </a:r>
            <a:r>
              <a:rPr lang="ru-RU" b="1" dirty="0"/>
              <a:t>%</a:t>
            </a:r>
            <a:r>
              <a:rPr lang="ru-RU" dirty="0"/>
              <a:t>  случаев мошенничества в России были выявлены с помощью корпоративных систем </a:t>
            </a:r>
            <a:r>
              <a:rPr lang="ru-RU" dirty="0" smtClean="0"/>
              <a:t>контроля                                           </a:t>
            </a:r>
            <a:r>
              <a:rPr lang="ru-RU" sz="2800" i="1" dirty="0" smtClean="0"/>
              <a:t>(по </a:t>
            </a:r>
            <a:r>
              <a:rPr lang="ru-RU" sz="2800" i="1" dirty="0"/>
              <a:t>данным обзора </a:t>
            </a:r>
            <a:r>
              <a:rPr lang="en-US" sz="2800" i="1" dirty="0"/>
              <a:t>PwC</a:t>
            </a:r>
            <a:r>
              <a:rPr lang="ru-RU" sz="2800" i="1" dirty="0"/>
              <a:t> за 2018г.</a:t>
            </a:r>
            <a:r>
              <a:rPr lang="en-US" sz="2800" i="1" dirty="0"/>
              <a:t>)</a:t>
            </a:r>
            <a:endParaRPr lang="ru-RU" sz="2800" i="1" dirty="0"/>
          </a:p>
          <a:p>
            <a:pPr fontAlgn="base"/>
            <a:endParaRPr lang="ru-RU" dirty="0"/>
          </a:p>
        </p:txBody>
      </p:sp>
      <p:sp>
        <p:nvSpPr>
          <p:cNvPr id="5" name="Рисунок 4"/>
          <p:cNvSpPr>
            <a:spLocks noGrp="1"/>
          </p:cNvSpPr>
          <p:nvPr>
            <p:ph type="pic" sz="quarter" idx="13"/>
          </p:nvPr>
        </p:nvSpPr>
        <p:spPr>
          <a:xfrm>
            <a:off x="12495609" y="4527789"/>
            <a:ext cx="10211830" cy="7973773"/>
          </a:xfrm>
        </p:spPr>
      </p:sp>
      <p:graphicFrame>
        <p:nvGraphicFramePr>
          <p:cNvPr id="6" name="Схема 5"/>
          <p:cNvGraphicFramePr/>
          <p:nvPr>
            <p:extLst>
              <p:ext uri="{D42A27DB-BD31-4B8C-83A1-F6EECF244321}">
                <p14:modId xmlns:p14="http://schemas.microsoft.com/office/powerpoint/2010/main" val="1261585017"/>
              </p:ext>
            </p:extLst>
          </p:nvPr>
        </p:nvGraphicFramePr>
        <p:xfrm>
          <a:off x="11942064" y="4494117"/>
          <a:ext cx="11620464" cy="8628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15957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8000" b="1" cap="all" dirty="0" smtClean="0">
                <a:solidFill>
                  <a:srgbClr val="253957"/>
                </a:solidFill>
                <a:sym typeface="Arial Narrow"/>
              </a:rPr>
              <a:t>Антикоррупционный </a:t>
            </a:r>
            <a:r>
              <a:rPr lang="ru-RU" sz="8000" b="1" cap="all" dirty="0" err="1" smtClean="0">
                <a:solidFill>
                  <a:srgbClr val="253957"/>
                </a:solidFill>
                <a:sym typeface="Arial Narrow"/>
              </a:rPr>
              <a:t>комплаенс</a:t>
            </a:r>
            <a:endParaRPr sz="60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818711" y="5286013"/>
            <a:ext cx="22355839" cy="7473711"/>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endParaRPr lang="ru-RU" dirty="0"/>
          </a:p>
        </p:txBody>
      </p:sp>
      <p:sp>
        <p:nvSpPr>
          <p:cNvPr id="2" name="Прямоугольник 1"/>
          <p:cNvSpPr/>
          <p:nvPr/>
        </p:nvSpPr>
        <p:spPr>
          <a:xfrm>
            <a:off x="1437643" y="4357424"/>
            <a:ext cx="21269795" cy="3170099"/>
          </a:xfrm>
          <a:prstGeom prst="rect">
            <a:avLst/>
          </a:prstGeom>
        </p:spPr>
        <p:txBody>
          <a:bodyPr wrap="square">
            <a:spAutoFit/>
          </a:bodyPr>
          <a:lstStyle/>
          <a:p>
            <a:pPr marL="571500" indent="-571500" algn="just">
              <a:buFontTx/>
              <a:buChar char="-"/>
            </a:pPr>
            <a:r>
              <a:rPr lang="ru-RU" sz="4000" dirty="0" smtClean="0">
                <a:latin typeface="Calibri" panose="020F0502020204030204" pitchFamily="34" charset="0"/>
                <a:ea typeface="Calibri" panose="020F0502020204030204" pitchFamily="34" charset="0"/>
                <a:cs typeface="Times New Roman" panose="02020603050405020304" pitchFamily="18" charset="0"/>
              </a:rPr>
              <a:t>обеспечение </a:t>
            </a:r>
            <a:r>
              <a:rPr lang="ru-RU" sz="4000" dirty="0">
                <a:latin typeface="Calibri" panose="020F0502020204030204" pitchFamily="34" charset="0"/>
                <a:ea typeface="Calibri" panose="020F0502020204030204" pitchFamily="34" charset="0"/>
                <a:cs typeface="Times New Roman" panose="02020603050405020304" pitchFamily="18" charset="0"/>
              </a:rPr>
              <a:t>соответствия деятельности фирмы требованиям нормативных актов в сфере антикоррупционной политики, а также создание в организации механизмов анализа, выявления и оценки рисков </a:t>
            </a:r>
            <a:r>
              <a:rPr lang="ru-RU" sz="4000" dirty="0" err="1">
                <a:latin typeface="Calibri" panose="020F0502020204030204" pitchFamily="34" charset="0"/>
                <a:ea typeface="Calibri" panose="020F0502020204030204" pitchFamily="34" charset="0"/>
                <a:cs typeface="Times New Roman" panose="02020603050405020304" pitchFamily="18" charset="0"/>
              </a:rPr>
              <a:t>коррупционно</a:t>
            </a:r>
            <a:r>
              <a:rPr lang="ru-RU" sz="4000" dirty="0">
                <a:latin typeface="Calibri" panose="020F0502020204030204" pitchFamily="34" charset="0"/>
                <a:ea typeface="Calibri" panose="020F0502020204030204" pitchFamily="34" charset="0"/>
                <a:cs typeface="Times New Roman" panose="02020603050405020304" pitchFamily="18" charset="0"/>
              </a:rPr>
              <a:t>-опасных сфер деятельности и обеспечение комплексной защиты организации</a:t>
            </a:r>
            <a:r>
              <a:rPr lang="ru-RU" sz="4000" dirty="0" smtClean="0">
                <a:latin typeface="Calibri" panose="020F0502020204030204" pitchFamily="34" charset="0"/>
                <a:ea typeface="Calibri" panose="020F0502020204030204" pitchFamily="34" charset="0"/>
                <a:cs typeface="Times New Roman" panose="02020603050405020304" pitchFamily="18" charset="0"/>
              </a:rPr>
              <a:t>.</a:t>
            </a:r>
          </a:p>
          <a:p>
            <a:pPr marL="571500" indent="-571500" algn="just">
              <a:buFontTx/>
              <a:buChar char="-"/>
            </a:pPr>
            <a:r>
              <a:rPr lang="ru-RU" sz="4000" dirty="0" smtClean="0">
                <a:latin typeface="Calibri" panose="020F0502020204030204" pitchFamily="34" charset="0"/>
                <a:ea typeface="Calibri" panose="020F0502020204030204" pitchFamily="34" charset="0"/>
                <a:cs typeface="Times New Roman" panose="02020603050405020304" pitchFamily="18" charset="0"/>
              </a:rPr>
              <a:t>Этапы формирования </a:t>
            </a:r>
            <a:r>
              <a:rPr lang="ru-RU" sz="4000" dirty="0" err="1" smtClean="0">
                <a:latin typeface="Calibri" panose="020F0502020204030204" pitchFamily="34" charset="0"/>
                <a:ea typeface="Calibri" panose="020F0502020204030204" pitchFamily="34" charset="0"/>
                <a:cs typeface="Times New Roman" panose="02020603050405020304" pitchFamily="18" charset="0"/>
              </a:rPr>
              <a:t>комплаенс</a:t>
            </a:r>
            <a:r>
              <a:rPr lang="ru-RU" sz="4000" dirty="0" smtClean="0">
                <a:latin typeface="Calibri" panose="020F0502020204030204" pitchFamily="34" charset="0"/>
                <a:ea typeface="Calibri" panose="020F0502020204030204" pitchFamily="34" charset="0"/>
                <a:cs typeface="Times New Roman" panose="02020603050405020304" pitchFamily="18" charset="0"/>
              </a:rPr>
              <a:t>-системы:  </a:t>
            </a:r>
            <a:endParaRPr lang="ru-RU" sz="4000" dirty="0"/>
          </a:p>
        </p:txBody>
      </p:sp>
      <p:graphicFrame>
        <p:nvGraphicFramePr>
          <p:cNvPr id="3" name="Схема 2"/>
          <p:cNvGraphicFramePr/>
          <p:nvPr>
            <p:extLst>
              <p:ext uri="{D42A27DB-BD31-4B8C-83A1-F6EECF244321}">
                <p14:modId xmlns:p14="http://schemas.microsoft.com/office/powerpoint/2010/main" val="598366365"/>
              </p:ext>
            </p:extLst>
          </p:nvPr>
        </p:nvGraphicFramePr>
        <p:xfrm>
          <a:off x="1801579" y="4724957"/>
          <a:ext cx="21288216"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0769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7619" y="7680918"/>
            <a:ext cx="21506374"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5318"/>
          <a:lstStyle/>
          <a:p>
            <a:pPr marL="304800" indent="-304800" algn="l">
              <a:spcBef>
                <a:spcPts val="2800"/>
              </a:spcBef>
              <a:buSzPct val="100000"/>
              <a:buChar char="•"/>
              <a:defRPr sz="2800">
                <a:solidFill>
                  <a:srgbClr val="253957"/>
                </a:solidFill>
                <a:latin typeface="+mn-lt"/>
                <a:ea typeface="+mn-ea"/>
                <a:cs typeface="+mn-cs"/>
                <a:sym typeface="Arial Narrow"/>
              </a:defRPr>
            </a:pPr>
            <a:endParaRPr dirty="0"/>
          </a:p>
        </p:txBody>
      </p:sp>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sz="7200" b="1" cap="all" dirty="0" smtClean="0">
                <a:solidFill>
                  <a:srgbClr val="253957"/>
                </a:solidFill>
                <a:sym typeface="Arial Narrow"/>
              </a:rPr>
              <a:t>Due diligence</a:t>
            </a:r>
            <a:endParaRPr sz="5400" dirty="0"/>
          </a:p>
        </p:txBody>
      </p:sp>
      <p:sp>
        <p:nvSpPr>
          <p:cNvPr id="95" name="Заголовок основного текста"/>
          <p:cNvSpPr txBox="1"/>
          <p:nvPr/>
        </p:nvSpPr>
        <p:spPr>
          <a:xfrm>
            <a:off x="1177619" y="4481736"/>
            <a:ext cx="21506374" cy="8041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3600" b="0" dirty="0" smtClean="0"/>
              <a:t>В пер. с англ. «должная добросовестность»</a:t>
            </a:r>
          </a:p>
          <a:p>
            <a:pPr lvl="0"/>
            <a:r>
              <a:rPr lang="ru-RU" b="0" dirty="0" smtClean="0"/>
              <a:t>- подготовка </a:t>
            </a:r>
            <a:r>
              <a:rPr lang="ru-RU" b="0" dirty="0"/>
              <a:t>компании к проведению преобразования, осуществлению </a:t>
            </a:r>
            <a:r>
              <a:rPr lang="ru-RU" b="0" dirty="0" smtClean="0"/>
              <a:t>трансакций, состоящая в комплексном юридическом </a:t>
            </a:r>
            <a:r>
              <a:rPr lang="ru-RU" b="0" dirty="0"/>
              <a:t>и </a:t>
            </a:r>
            <a:r>
              <a:rPr lang="ru-RU" b="0" dirty="0" smtClean="0"/>
              <a:t>коммерческом анализе </a:t>
            </a:r>
            <a:r>
              <a:rPr lang="ru-RU" b="0" dirty="0"/>
              <a:t>потенциального изменения (приобретения). </a:t>
            </a:r>
            <a:endParaRPr lang="ru-RU" b="0" dirty="0" smtClean="0"/>
          </a:p>
          <a:p>
            <a:pPr lvl="0"/>
            <a:r>
              <a:rPr lang="ru-RU" b="0" u="sng" dirty="0" smtClean="0"/>
              <a:t>Виды: </a:t>
            </a:r>
          </a:p>
          <a:p>
            <a:pPr marL="571500" lvl="0" indent="-571500">
              <a:buFont typeface="Arial" panose="020B0604020202020204" pitchFamily="34" charset="0"/>
              <a:buChar char="•"/>
            </a:pPr>
            <a:r>
              <a:rPr lang="ru-RU" b="0" dirty="0" smtClean="0"/>
              <a:t>Юридический</a:t>
            </a:r>
          </a:p>
          <a:p>
            <a:pPr marL="571500" lvl="0" indent="-571500">
              <a:buFont typeface="Arial" panose="020B0604020202020204" pitchFamily="34" charset="0"/>
              <a:buChar char="•"/>
            </a:pPr>
            <a:r>
              <a:rPr lang="ru-RU" b="0" dirty="0" smtClean="0"/>
              <a:t>Налоговый </a:t>
            </a:r>
          </a:p>
          <a:p>
            <a:pPr marL="571500" lvl="0" indent="-571500">
              <a:buFont typeface="Arial" panose="020B0604020202020204" pitchFamily="34" charset="0"/>
              <a:buChar char="•"/>
            </a:pPr>
            <a:r>
              <a:rPr lang="ru-RU" b="0" dirty="0" smtClean="0"/>
              <a:t>Финансовый</a:t>
            </a:r>
          </a:p>
          <a:p>
            <a:pPr marL="571500" lvl="0" indent="-571500">
              <a:buFont typeface="Arial" panose="020B0604020202020204" pitchFamily="34" charset="0"/>
              <a:buChar char="•"/>
            </a:pPr>
            <a:r>
              <a:rPr lang="ru-RU" b="0" dirty="0" smtClean="0"/>
              <a:t>Операционный </a:t>
            </a:r>
          </a:p>
          <a:p>
            <a:pPr marL="571500" lvl="0" indent="-571500">
              <a:buFont typeface="Arial" panose="020B0604020202020204" pitchFamily="34" charset="0"/>
              <a:buChar char="•"/>
            </a:pPr>
            <a:r>
              <a:rPr lang="ru-RU" b="0" dirty="0" smtClean="0"/>
              <a:t>Маркетинговый </a:t>
            </a:r>
          </a:p>
          <a:p>
            <a:pPr lvl="0"/>
            <a:endParaRPr lang="ru-RU" b="0" dirty="0" smtClean="0"/>
          </a:p>
          <a:p>
            <a:pPr lvl="0"/>
            <a:r>
              <a:rPr lang="ru-RU" b="0" dirty="0" smtClean="0"/>
              <a:t>По результатам проверки готовится отчет, по каждой группе рисков, и строятся предложения по их минимизации. </a:t>
            </a:r>
          </a:p>
          <a:p>
            <a:pPr lvl="0"/>
            <a:endParaRPr b="0"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Определение</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5561856"/>
            <a:ext cx="21506374" cy="6961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5400" b="1" i="1" dirty="0"/>
              <a:t>Деловая коррупция </a:t>
            </a:r>
            <a:r>
              <a:rPr lang="ru-RU" sz="5400" dirty="0"/>
              <a:t>– коррупционный рынок, основными участниками которого являются хозяйствующие </a:t>
            </a:r>
            <a:r>
              <a:rPr lang="ru-RU" sz="5400" dirty="0" smtClean="0"/>
              <a:t>субъекты.</a:t>
            </a:r>
            <a:endParaRPr lang="ru-RU" sz="5400" dirty="0"/>
          </a:p>
          <a:p>
            <a:pPr algn="l">
              <a:defRPr sz="2800">
                <a:solidFill>
                  <a:srgbClr val="253957"/>
                </a:solidFill>
                <a:latin typeface="+mn-lt"/>
                <a:ea typeface="+mn-ea"/>
                <a:cs typeface="+mn-cs"/>
                <a:sym typeface="Arial Narrow"/>
              </a:defRPr>
            </a:pPr>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7619" y="4769768"/>
            <a:ext cx="21506374" cy="7753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5318"/>
          <a:lstStyle/>
          <a:p>
            <a:pPr algn="l">
              <a:spcBef>
                <a:spcPts val="2800"/>
              </a:spcBef>
              <a:buSzPct val="100000"/>
              <a:defRPr sz="2800">
                <a:solidFill>
                  <a:srgbClr val="253957"/>
                </a:solidFill>
                <a:latin typeface="+mn-lt"/>
                <a:ea typeface="+mn-ea"/>
                <a:cs typeface="+mn-cs"/>
                <a:sym typeface="Arial Narrow"/>
              </a:defRPr>
            </a:pPr>
            <a:r>
              <a:rPr lang="ru-RU" sz="2800" dirty="0" smtClean="0"/>
              <a:t>Утверждена в 2016г.; срок реализации – до 2025г</a:t>
            </a:r>
            <a:r>
              <a:rPr lang="ru-RU" sz="2000" dirty="0" smtClean="0"/>
              <a:t>.</a:t>
            </a:r>
          </a:p>
          <a:p>
            <a:pPr algn="l">
              <a:spcBef>
                <a:spcPts val="2800"/>
              </a:spcBef>
              <a:buSzPct val="100000"/>
              <a:defRPr sz="2800">
                <a:solidFill>
                  <a:srgbClr val="253957"/>
                </a:solidFill>
                <a:latin typeface="+mn-lt"/>
                <a:ea typeface="+mn-ea"/>
                <a:cs typeface="+mn-cs"/>
                <a:sym typeface="Arial Narrow"/>
              </a:defRPr>
            </a:pPr>
            <a:r>
              <a:rPr lang="ru-RU" sz="3400" dirty="0" smtClean="0"/>
              <a:t>Направления: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400" dirty="0" smtClean="0"/>
              <a:t>Сокращение контролирующих органов и ликвидация дублирующих полномочий; </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400" dirty="0" smtClean="0"/>
              <a:t>Координация работы контролирующих органов</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400" dirty="0" smtClean="0"/>
              <a:t>Создание доступных перечней требований к организациям (чек-листы для само-проверки)</a:t>
            </a:r>
          </a:p>
          <a:p>
            <a:pPr marL="457200" indent="-4572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400" dirty="0" smtClean="0"/>
              <a:t>Внедрение риск-ориентированного подхода – выстраивание плана проверок по той или иной фирме в зависимости от опасности производственного процесса; </a:t>
            </a:r>
          </a:p>
          <a:p>
            <a:pPr algn="l">
              <a:spcBef>
                <a:spcPts val="2800"/>
              </a:spcBef>
              <a:buSzPct val="100000"/>
              <a:defRPr sz="2800">
                <a:solidFill>
                  <a:srgbClr val="253957"/>
                </a:solidFill>
                <a:latin typeface="+mn-lt"/>
                <a:ea typeface="+mn-ea"/>
                <a:cs typeface="+mn-cs"/>
                <a:sym typeface="Arial Narrow"/>
              </a:defRPr>
            </a:pPr>
            <a:r>
              <a:rPr lang="ru-RU" sz="3400" dirty="0" smtClean="0"/>
              <a:t> </a:t>
            </a:r>
            <a:endParaRPr lang="ru-RU" sz="3400" dirty="0"/>
          </a:p>
          <a:p>
            <a:pPr marL="304800" indent="-304800" algn="l">
              <a:spcBef>
                <a:spcPts val="2800"/>
              </a:spcBef>
              <a:buSzPct val="100000"/>
              <a:buChar char="•"/>
              <a:defRPr sz="2800">
                <a:solidFill>
                  <a:srgbClr val="253957"/>
                </a:solidFill>
                <a:latin typeface="+mn-lt"/>
                <a:ea typeface="+mn-ea"/>
                <a:cs typeface="+mn-cs"/>
                <a:sym typeface="Arial Narrow"/>
              </a:defRPr>
            </a:pPr>
            <a:endParaRPr lang="ru-RU" sz="3400" dirty="0" smtClean="0"/>
          </a:p>
        </p:txBody>
      </p:sp>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smtClean="0">
                <a:solidFill>
                  <a:srgbClr val="253957"/>
                </a:solidFill>
                <a:sym typeface="Arial Narrow"/>
              </a:rPr>
              <a:t>Реформа контрольно-надзорной деятельности</a:t>
            </a:r>
            <a:endParaRPr sz="5400" dirty="0"/>
          </a:p>
        </p:txBody>
      </p:sp>
      <p:sp>
        <p:nvSpPr>
          <p:cNvPr id="95" name="Заголовок основного текста"/>
          <p:cNvSpPr txBox="1"/>
          <p:nvPr/>
        </p:nvSpPr>
        <p:spPr>
          <a:xfrm>
            <a:off x="1177619" y="5820994"/>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6146" name="Picture 2" descr="http://rufincontrol.ru/upload/iblock/3f7/591e42e73b52075636c12c71cfcf73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2360" y="8523099"/>
            <a:ext cx="8143875" cy="4000501"/>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126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7619" y="4553744"/>
            <a:ext cx="21506374" cy="796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5318"/>
          <a:lstStyle/>
          <a:p>
            <a:pPr marL="285750" lvl="0" indent="-285750" algn="just">
              <a:buFontTx/>
              <a:buChar char="-"/>
            </a:pPr>
            <a:r>
              <a:rPr lang="ru-RU" sz="3600" dirty="0"/>
              <a:t>Несовершенство политической </a:t>
            </a:r>
            <a:r>
              <a:rPr lang="ru-RU" sz="3600" dirty="0" smtClean="0"/>
              <a:t>системы;</a:t>
            </a:r>
          </a:p>
          <a:p>
            <a:pPr marL="285750" lvl="0" indent="-285750" algn="just">
              <a:buFontTx/>
              <a:buChar char="-"/>
            </a:pPr>
            <a:r>
              <a:rPr lang="ru-RU" sz="3600" dirty="0" smtClean="0"/>
              <a:t>Недостаточный </a:t>
            </a:r>
            <a:r>
              <a:rPr lang="ru-RU" sz="3600" dirty="0"/>
              <a:t>контроль регионов </a:t>
            </a:r>
            <a:r>
              <a:rPr lang="ru-RU" sz="3600" dirty="0" smtClean="0"/>
              <a:t>и </a:t>
            </a:r>
            <a:r>
              <a:rPr lang="ru-RU" sz="3600" dirty="0" smtClean="0"/>
              <a:t>муниципалитетов;</a:t>
            </a:r>
          </a:p>
          <a:p>
            <a:pPr marL="285750" indent="-285750" algn="just">
              <a:buFontTx/>
              <a:buChar char="-"/>
            </a:pPr>
            <a:r>
              <a:rPr lang="ru-RU" sz="3600" dirty="0"/>
              <a:t>Институциональные недостатки: </a:t>
            </a:r>
            <a:r>
              <a:rPr lang="ru-RU" sz="3600" dirty="0" err="1"/>
              <a:t>госкорпорации</a:t>
            </a:r>
            <a:r>
              <a:rPr lang="ru-RU" sz="3600" dirty="0"/>
              <a:t>, </a:t>
            </a:r>
            <a:r>
              <a:rPr lang="ru-RU" sz="3600" dirty="0" err="1"/>
              <a:t>МУПы</a:t>
            </a:r>
            <a:r>
              <a:rPr lang="ru-RU" sz="3600" dirty="0"/>
              <a:t> и </a:t>
            </a:r>
            <a:r>
              <a:rPr lang="ru-RU" sz="3600" dirty="0" err="1" smtClean="0"/>
              <a:t>ГУПы</a:t>
            </a:r>
            <a:endParaRPr lang="ru-RU" sz="3600" dirty="0"/>
          </a:p>
          <a:p>
            <a:pPr marL="285750" lvl="0" indent="-285750" algn="just">
              <a:buFontTx/>
              <a:buChar char="-"/>
            </a:pPr>
            <a:r>
              <a:rPr lang="ru-RU" sz="3600" dirty="0"/>
              <a:t>Недостатки в сфере </a:t>
            </a:r>
            <a:r>
              <a:rPr lang="ru-RU" sz="3600" dirty="0" smtClean="0"/>
              <a:t>информирования;</a:t>
            </a:r>
            <a:endParaRPr lang="ru-RU" sz="3600" dirty="0" smtClean="0"/>
          </a:p>
          <a:p>
            <a:pPr marL="285750" lvl="0" indent="-285750" algn="just">
              <a:buFontTx/>
              <a:buChar char="-"/>
            </a:pPr>
            <a:r>
              <a:rPr lang="ru-RU" sz="3600" dirty="0" smtClean="0"/>
              <a:t>Высокая латентность коррупционных нарушений в сфере </a:t>
            </a:r>
            <a:r>
              <a:rPr lang="ru-RU" sz="3600" dirty="0" smtClean="0"/>
              <a:t>бизнеса;</a:t>
            </a:r>
            <a:endParaRPr lang="ru-RU" sz="3600" dirty="0"/>
          </a:p>
          <a:p>
            <a:pPr marL="285750" lvl="0" indent="-285750" algn="just">
              <a:buFontTx/>
              <a:buChar char="-"/>
            </a:pPr>
            <a:r>
              <a:rPr lang="ru-RU" sz="3600" dirty="0" smtClean="0"/>
              <a:t>Отсутствие </a:t>
            </a:r>
            <a:r>
              <a:rPr lang="ru-RU" sz="3600" dirty="0"/>
              <a:t>внутреннего контроля в коммерческих </a:t>
            </a:r>
            <a:r>
              <a:rPr lang="ru-RU" sz="3600" dirty="0" smtClean="0"/>
              <a:t>организациях;</a:t>
            </a:r>
            <a:endParaRPr lang="ru-RU" sz="3600" dirty="0"/>
          </a:p>
          <a:p>
            <a:pPr marL="285750" lvl="0" indent="-285750" algn="just">
              <a:buFontTx/>
              <a:buChar char="-"/>
            </a:pPr>
            <a:r>
              <a:rPr lang="ru-RU" sz="3600" dirty="0"/>
              <a:t>Наследие советской </a:t>
            </a:r>
            <a:r>
              <a:rPr lang="ru-RU" sz="3600" dirty="0" smtClean="0"/>
              <a:t>модели;</a:t>
            </a:r>
            <a:endParaRPr lang="ru-RU" sz="3600" dirty="0"/>
          </a:p>
        </p:txBody>
      </p:sp>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Основные проблемы</a:t>
            </a:r>
            <a:endParaRPr dirty="0"/>
          </a:p>
        </p:txBody>
      </p:sp>
      <p:sp>
        <p:nvSpPr>
          <p:cNvPr id="95" name="Заголовок основного текста"/>
          <p:cNvSpPr txBox="1"/>
          <p:nvPr/>
        </p:nvSpPr>
        <p:spPr>
          <a:xfrm>
            <a:off x="1177619" y="5820994"/>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050" name="Picture 2" descr="https://xdeneg.ru/wp-content/uploads/2018/11/architect-businesswoman-composition-313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7086" y="4553744"/>
            <a:ext cx="8029731" cy="6947267"/>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4601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7619" y="4553744"/>
            <a:ext cx="21506374" cy="796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5318"/>
          <a:lstStyle/>
          <a:p>
            <a:pPr marL="285750" lvl="0" indent="-285750" algn="l">
              <a:buFontTx/>
              <a:buChar char="-"/>
            </a:pPr>
            <a:endParaRPr lang="ru-RU" sz="4800" dirty="0"/>
          </a:p>
        </p:txBody>
      </p:sp>
      <p:sp>
        <p:nvSpPr>
          <p:cNvPr id="94" name="Очень крутой заголовок…"/>
          <p:cNvSpPr txBox="1"/>
          <p:nvPr/>
        </p:nvSpPr>
        <p:spPr>
          <a:xfrm>
            <a:off x="958752" y="2405915"/>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Список литературы</a:t>
            </a:r>
            <a:endParaRPr dirty="0"/>
          </a:p>
        </p:txBody>
      </p:sp>
      <p:sp>
        <p:nvSpPr>
          <p:cNvPr id="95" name="Заголовок основного текста"/>
          <p:cNvSpPr txBox="1"/>
          <p:nvPr/>
        </p:nvSpPr>
        <p:spPr>
          <a:xfrm>
            <a:off x="1177619" y="5820994"/>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958752" y="4124940"/>
            <a:ext cx="21746408" cy="8956298"/>
          </a:xfrm>
          <a:prstGeom prst="rect">
            <a:avLst/>
          </a:prstGeom>
        </p:spPr>
        <p:txBody>
          <a:bodyPr wrap="square">
            <a:spAutoFit/>
          </a:bodyPr>
          <a:lstStyle/>
          <a:p>
            <a:pPr marL="342900" lvl="0" indent="-342900" algn="just">
              <a:buFont typeface="Symbol" panose="05050102010706020507" pitchFamily="18" charset="2"/>
              <a:buChar char=""/>
            </a:pPr>
            <a:r>
              <a:rPr lang="ru-RU" sz="3600" dirty="0">
                <a:latin typeface="Times New Roman" panose="02020603050405020304" pitchFamily="18" charset="0"/>
                <a:ea typeface="Times New Roman" panose="02020603050405020304" pitchFamily="18" charset="0"/>
              </a:rPr>
              <a:t>Владимир </a:t>
            </a:r>
            <a:r>
              <a:rPr lang="ru-RU" sz="3600" dirty="0" err="1">
                <a:latin typeface="Times New Roman" panose="02020603050405020304" pitchFamily="18" charset="0"/>
                <a:ea typeface="Times New Roman" panose="02020603050405020304" pitchFamily="18" charset="0"/>
              </a:rPr>
              <a:t>Ботнев</a:t>
            </a:r>
            <a:r>
              <a:rPr lang="ru-RU" sz="3600" dirty="0">
                <a:latin typeface="Times New Roman" panose="02020603050405020304" pitchFamily="18" charset="0"/>
                <a:ea typeface="Times New Roman" panose="02020603050405020304" pitchFamily="18" charset="0"/>
              </a:rPr>
              <a:t>. Сущность, причины и последствия деловой коррупции в Российской Федерации // ГОСУДАРСТВЕННАЯ СЛУЖБА, 2014, №5 (91) </a:t>
            </a:r>
            <a:endParaRPr lang="ru-RU" sz="3600" dirty="0" smtClean="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ru-RU" sz="3600" dirty="0">
                <a:latin typeface="Times New Roman" panose="02020603050405020304" pitchFamily="18" charset="0"/>
                <a:ea typeface="Times New Roman" panose="02020603050405020304" pitchFamily="18" charset="0"/>
              </a:rPr>
              <a:t>Российская коррупция: уровень, структура, динамика : опыт социологического анализа / под ред. Г.А. Сатарова. — Москва : Фонд «Либеральная Миссия», 2013. — 752 с.</a:t>
            </a:r>
          </a:p>
          <a:p>
            <a:pPr marL="342900" lvl="0" indent="-342900" algn="just">
              <a:buFont typeface="Symbol" panose="05050102010706020507" pitchFamily="18" charset="2"/>
              <a:buChar char=""/>
            </a:pPr>
            <a:r>
              <a:rPr lang="ru-RU" sz="3600" dirty="0" smtClean="0">
                <a:latin typeface="Times New Roman" panose="02020603050405020304" pitchFamily="18" charset="0"/>
                <a:ea typeface="Times New Roman" panose="02020603050405020304" pitchFamily="18" charset="0"/>
              </a:rPr>
              <a:t>Сухаренко А. Бизнес без коррупции // «ЭЖ-Юрист» 2014 №18</a:t>
            </a:r>
          </a:p>
          <a:p>
            <a:pPr marL="342900" indent="-342900" algn="just">
              <a:buFont typeface="Symbol" panose="05050102010706020507" pitchFamily="18" charset="2"/>
              <a:buChar char=""/>
            </a:pPr>
            <a:r>
              <a:rPr lang="ru-RU" sz="3600" dirty="0">
                <a:latin typeface="Times New Roman" panose="02020603050405020304" pitchFamily="18" charset="0"/>
                <a:ea typeface="Times New Roman" panose="02020603050405020304" pitchFamily="18" charset="0"/>
              </a:rPr>
              <a:t>Сухаренко А. Кому выгодна коррупция в бизнес-среде?  // "ЭЖ-Юрист", 2012, N </a:t>
            </a:r>
            <a:r>
              <a:rPr lang="ru-RU" sz="3600" dirty="0" smtClean="0">
                <a:latin typeface="Times New Roman" panose="02020603050405020304" pitchFamily="18" charset="0"/>
                <a:ea typeface="Times New Roman" panose="02020603050405020304" pitchFamily="18" charset="0"/>
              </a:rPr>
              <a:t>20</a:t>
            </a:r>
          </a:p>
          <a:p>
            <a:pPr marL="342900" lvl="0" indent="-342900" algn="just">
              <a:buFont typeface="Symbol" panose="05050102010706020507" pitchFamily="18" charset="2"/>
              <a:buChar char=""/>
            </a:pPr>
            <a:r>
              <a:rPr lang="ru-RU" sz="3600" dirty="0">
                <a:latin typeface="Times New Roman" panose="02020603050405020304" pitchFamily="18" charset="0"/>
                <a:ea typeface="Times New Roman" panose="02020603050405020304" pitchFamily="18" charset="0"/>
              </a:rPr>
              <a:t>Малкина В.И. Деловая коррупция и конфликт интересов: тенденции и проблемы правового регулирования // Гражданское право. 2018. N 2. С. 39 - 42</a:t>
            </a:r>
            <a:r>
              <a:rPr lang="ru-RU" sz="3600" dirty="0" smtClean="0">
                <a:latin typeface="Times New Roman" panose="02020603050405020304" pitchFamily="18" charset="0"/>
                <a:ea typeface="Times New Roman" panose="02020603050405020304" pitchFamily="18" charset="0"/>
              </a:rPr>
              <a:t>.</a:t>
            </a:r>
          </a:p>
          <a:p>
            <a:pPr marL="342900" lvl="0" indent="-342900" algn="just">
              <a:buFont typeface="Symbol" panose="05050102010706020507" pitchFamily="18" charset="2"/>
              <a:buChar char=""/>
            </a:pPr>
            <a:r>
              <a:rPr lang="ru-RU" sz="3600" dirty="0" err="1">
                <a:latin typeface="Times New Roman" panose="02020603050405020304" pitchFamily="18" charset="0"/>
                <a:ea typeface="Times New Roman" panose="02020603050405020304" pitchFamily="18" charset="0"/>
              </a:rPr>
              <a:t>Храмкин</a:t>
            </a:r>
            <a:r>
              <a:rPr lang="ru-RU" sz="3600" dirty="0">
                <a:latin typeface="Times New Roman" panose="02020603050405020304" pitchFamily="18" charset="0"/>
                <a:ea typeface="Times New Roman" panose="02020603050405020304" pitchFamily="18" charset="0"/>
              </a:rPr>
              <a:t> А.А. Антикоррупционный </a:t>
            </a:r>
            <a:r>
              <a:rPr lang="ru-RU" sz="3600" dirty="0" err="1">
                <a:latin typeface="Times New Roman" panose="02020603050405020304" pitchFamily="18" charset="0"/>
                <a:ea typeface="Times New Roman" panose="02020603050405020304" pitchFamily="18" charset="0"/>
              </a:rPr>
              <a:t>комплаенс</a:t>
            </a:r>
            <a:r>
              <a:rPr lang="ru-RU" sz="3600" dirty="0">
                <a:latin typeface="Times New Roman" panose="02020603050405020304" pitchFamily="18" charset="0"/>
                <a:ea typeface="Times New Roman" panose="02020603050405020304" pitchFamily="18" charset="0"/>
              </a:rPr>
              <a:t>-контроль при проведении закупок // Государственные и муниципальные закупки - 2017. Сборник докладов XII Всероссийской практической конференции-семинара. М.: Компания Ладья, 2017. С. 95 - 100</a:t>
            </a:r>
            <a:r>
              <a:rPr lang="ru-RU" sz="3600" dirty="0" smtClean="0">
                <a:latin typeface="Times New Roman" panose="02020603050405020304" pitchFamily="18" charset="0"/>
                <a:ea typeface="Times New Roman" panose="02020603050405020304" pitchFamily="18" charset="0"/>
              </a:rPr>
              <a:t>.</a:t>
            </a:r>
            <a:endParaRPr lang="en-US" sz="3600" dirty="0" smtClean="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ru-RU" sz="3600" dirty="0" err="1">
                <a:latin typeface="Times New Roman" panose="02020603050405020304" pitchFamily="18" charset="0"/>
                <a:ea typeface="Times New Roman" panose="02020603050405020304" pitchFamily="18" charset="0"/>
              </a:rPr>
              <a:t>Братановский</a:t>
            </a:r>
            <a:r>
              <a:rPr lang="ru-RU" sz="3600" dirty="0">
                <a:latin typeface="Times New Roman" panose="02020603050405020304" pitchFamily="18" charset="0"/>
                <a:ea typeface="Times New Roman" panose="02020603050405020304" pitchFamily="18" charset="0"/>
              </a:rPr>
              <a:t> С.Н., </a:t>
            </a:r>
            <a:r>
              <a:rPr lang="ru-RU" sz="3600" dirty="0" err="1">
                <a:latin typeface="Times New Roman" panose="02020603050405020304" pitchFamily="18" charset="0"/>
                <a:ea typeface="Times New Roman" panose="02020603050405020304" pitchFamily="18" charset="0"/>
              </a:rPr>
              <a:t>Зеленов</a:t>
            </a:r>
            <a:r>
              <a:rPr lang="ru-RU" sz="3600" dirty="0">
                <a:latin typeface="Times New Roman" panose="02020603050405020304" pitchFamily="18" charset="0"/>
                <a:ea typeface="Times New Roman" panose="02020603050405020304" pitchFamily="18" charset="0"/>
              </a:rPr>
              <a:t> М.Ф. Концептуальные подходы к определению сущности коррупционных проявлений // Российская юстиция. 2016. N 12. С. 41 - 44</a:t>
            </a:r>
            <a:r>
              <a:rPr lang="ru-RU" sz="3600" dirty="0" smtClean="0">
                <a:latin typeface="Times New Roman" panose="02020603050405020304" pitchFamily="18" charset="0"/>
                <a:ea typeface="Times New Roman" panose="02020603050405020304" pitchFamily="18" charset="0"/>
              </a:rPr>
              <a:t>.</a:t>
            </a:r>
          </a:p>
          <a:p>
            <a:pPr marL="342900" lvl="0" indent="-342900" algn="just">
              <a:buFont typeface="Symbol" panose="05050102010706020507" pitchFamily="18" charset="2"/>
              <a:buChar char=""/>
            </a:pPr>
            <a:r>
              <a:rPr lang="ru-RU" sz="3600" dirty="0" smtClean="0">
                <a:latin typeface="Times New Roman" panose="02020603050405020304" pitchFamily="18" charset="0"/>
                <a:ea typeface="Times New Roman" panose="02020603050405020304" pitchFamily="18" charset="0"/>
              </a:rPr>
              <a:t>Официальная страница портала «Оценка регулирующего воздействия» </a:t>
            </a:r>
            <a:r>
              <a:rPr lang="en-US" sz="3600" dirty="0" smtClean="0">
                <a:latin typeface="Times New Roman" panose="02020603050405020304" pitchFamily="18" charset="0"/>
                <a:ea typeface="Times New Roman" panose="02020603050405020304" pitchFamily="18" charset="0"/>
              </a:rPr>
              <a:t>URL: </a:t>
            </a:r>
            <a:r>
              <a:rPr lang="en-US" sz="3600" dirty="0">
                <a:hlinkClick r:id="rId3"/>
              </a:rPr>
              <a:t>http://orv.gov.ru</a:t>
            </a:r>
            <a:r>
              <a:rPr lang="en-US" sz="3600" dirty="0" smtClean="0">
                <a:hlinkClick r:id="rId3"/>
              </a:rPr>
              <a:t>/</a:t>
            </a:r>
            <a:r>
              <a:rPr lang="en-US" sz="3600" dirty="0" smtClean="0"/>
              <a:t> </a:t>
            </a:r>
            <a:r>
              <a:rPr lang="ru-RU" sz="3600" dirty="0" smtClean="0">
                <a:latin typeface="Times New Roman" panose="02020603050405020304" pitchFamily="18" charset="0"/>
                <a:ea typeface="Times New Roman" panose="02020603050405020304" pitchFamily="18" charset="0"/>
              </a:rPr>
              <a:t>.</a:t>
            </a:r>
            <a:endParaRPr lang="en-US" sz="3600" dirty="0" smtClean="0">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ru-RU" sz="3600" dirty="0" smtClean="0">
                <a:latin typeface="Times New Roman" panose="02020603050405020304" pitchFamily="18" charset="0"/>
                <a:ea typeface="Times New Roman" panose="02020603050405020304" pitchFamily="18" charset="0"/>
              </a:rPr>
              <a:t>Российский обзор экономических преступлений </a:t>
            </a:r>
            <a:r>
              <a:rPr lang="en-US" sz="3600" dirty="0" smtClean="0">
                <a:latin typeface="Times New Roman" panose="02020603050405020304" pitchFamily="18" charset="0"/>
                <a:ea typeface="Times New Roman" panose="02020603050405020304" pitchFamily="18" charset="0"/>
              </a:rPr>
              <a:t>PwC </a:t>
            </a:r>
            <a:r>
              <a:rPr lang="ru-RU" sz="3600" dirty="0" smtClean="0">
                <a:latin typeface="Times New Roman" panose="02020603050405020304" pitchFamily="18" charset="0"/>
                <a:ea typeface="Times New Roman" panose="02020603050405020304" pitchFamily="18" charset="0"/>
              </a:rPr>
              <a:t>за 2018г. </a:t>
            </a:r>
            <a:r>
              <a:rPr lang="en-US" sz="3600" dirty="0" smtClean="0">
                <a:latin typeface="Times New Roman" panose="02020603050405020304" pitchFamily="18" charset="0"/>
                <a:ea typeface="Times New Roman" panose="02020603050405020304" pitchFamily="18" charset="0"/>
              </a:rPr>
              <a:t>URL: </a:t>
            </a:r>
            <a:r>
              <a:rPr lang="en-US" sz="3600" dirty="0">
                <a:hlinkClick r:id="rId4"/>
              </a:rPr>
              <a:t>https://www.pwc.ru/ru/publications/recs-2018.html</a:t>
            </a:r>
            <a:endParaRPr lang="ru-RU"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926268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3" y="11494669"/>
            <a:ext cx="8579502"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endParaRPr dirty="0"/>
          </a:p>
        </p:txBody>
      </p:sp>
      <p:sp>
        <p:nvSpPr>
          <p:cNvPr id="101" name="www.text"/>
          <p:cNvSpPr txBox="1"/>
          <p:nvPr/>
        </p:nvSpPr>
        <p:spPr>
          <a:xfrm>
            <a:off x="7115874" y="11573398"/>
            <a:ext cx="4227473"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dirty="0" smtClean="0">
                <a:hlinkClick r:id="rId2"/>
              </a:rPr>
              <a:t>evmakarova_1@edu.hse.ru</a:t>
            </a:r>
            <a:r>
              <a:rPr lang="en-US" dirty="0" smtClean="0"/>
              <a:t> </a:t>
            </a:r>
            <a:endParaRPr dirty="0"/>
          </a:p>
        </p:txBody>
      </p:sp>
      <p:sp>
        <p:nvSpPr>
          <p:cNvPr id="102" name="Телефон.: +Х (ХХХ) ХХХ ХХХХ"/>
          <p:cNvSpPr txBox="1"/>
          <p:nvPr/>
        </p:nvSpPr>
        <p:spPr>
          <a:xfrm>
            <a:off x="4059701" y="11573398"/>
            <a:ext cx="432825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ru-RU" dirty="0" smtClean="0"/>
              <a:t>Макарова Е.В.</a:t>
            </a:r>
            <a:endParaRPr dirty="0"/>
          </a:p>
        </p:txBody>
      </p:sp>
      <p:pic>
        <p:nvPicPr>
          <p:cNvPr id="103" name="Изображение" descr="Изображение"/>
          <p:cNvPicPr>
            <a:picLocks noChangeAspect="1"/>
          </p:cNvPicPr>
          <p:nvPr/>
        </p:nvPicPr>
        <p:blipFill>
          <a:blip r:embed="rId3">
            <a:extLst/>
          </a:blip>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Зависимость бизнеса от власти</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77"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Таблица 7">
            <a:extLst>
              <a:ext uri="{FF2B5EF4-FFF2-40B4-BE49-F238E27FC236}">
                <a16:creationId xmlns:a16="http://schemas.microsoft.com/office/drawing/2014/main" id="{E1400F54-A5C2-448E-AEAE-D514A384F1FD}"/>
              </a:ext>
            </a:extLst>
          </p:cNvPr>
          <p:cNvGraphicFramePr>
            <a:graphicFrameLocks noGrp="1"/>
          </p:cNvGraphicFramePr>
          <p:nvPr>
            <p:extLst>
              <p:ext uri="{D42A27DB-BD31-4B8C-83A1-F6EECF244321}">
                <p14:modId xmlns:p14="http://schemas.microsoft.com/office/powerpoint/2010/main" val="2749230984"/>
              </p:ext>
            </p:extLst>
          </p:nvPr>
        </p:nvGraphicFramePr>
        <p:xfrm>
          <a:off x="1226606" y="4837657"/>
          <a:ext cx="21622578" cy="8324252"/>
        </p:xfrm>
        <a:graphic>
          <a:graphicData uri="http://schemas.openxmlformats.org/drawingml/2006/table">
            <a:tbl>
              <a:tblPr firstRow="1" bandRow="1">
                <a:tableStyleId>{5C22544A-7EE6-4342-B048-85BDC9FD1C3A}</a:tableStyleId>
              </a:tblPr>
              <a:tblGrid>
                <a:gridCol w="5100903">
                  <a:extLst>
                    <a:ext uri="{9D8B030D-6E8A-4147-A177-3AD203B41FA5}">
                      <a16:colId xmlns:a16="http://schemas.microsoft.com/office/drawing/2014/main" val="482692467"/>
                    </a:ext>
                  </a:extLst>
                </a:gridCol>
                <a:gridCol w="16521675">
                  <a:extLst>
                    <a:ext uri="{9D8B030D-6E8A-4147-A177-3AD203B41FA5}">
                      <a16:colId xmlns:a16="http://schemas.microsoft.com/office/drawing/2014/main" val="821996999"/>
                    </a:ext>
                  </a:extLst>
                </a:gridCol>
              </a:tblGrid>
              <a:tr h="1876064">
                <a:tc>
                  <a:txBody>
                    <a:bodyPr/>
                    <a:lstStyle/>
                    <a:p>
                      <a:r>
                        <a:rPr lang="ru-RU" sz="5800" dirty="0"/>
                        <a:t>Название класса</a:t>
                      </a:r>
                    </a:p>
                  </a:txBody>
                  <a:tcPr marL="219445" marR="219445" marT="109723" marB="109723"/>
                </a:tc>
                <a:tc>
                  <a:txBody>
                    <a:bodyPr/>
                    <a:lstStyle/>
                    <a:p>
                      <a:r>
                        <a:rPr lang="ru-RU" sz="5800" dirty="0"/>
                        <a:t>Вербальное описание</a:t>
                      </a:r>
                    </a:p>
                  </a:txBody>
                  <a:tcPr marL="219445" marR="219445" marT="109723" marB="109723"/>
                </a:tc>
                <a:extLst>
                  <a:ext uri="{0D108BD9-81ED-4DB2-BD59-A6C34878D82A}">
                    <a16:rowId xmlns:a16="http://schemas.microsoft.com/office/drawing/2014/main" val="1933861751"/>
                  </a:ext>
                </a:extLst>
              </a:tr>
              <a:tr h="1863639">
                <a:tc>
                  <a:txBody>
                    <a:bodyPr/>
                    <a:lstStyle/>
                    <a:p>
                      <a:r>
                        <a:rPr lang="ru-RU" sz="3800" dirty="0"/>
                        <a:t>Зависимые</a:t>
                      </a:r>
                    </a:p>
                  </a:txBody>
                  <a:tcPr marL="219445" marR="219445" marT="109723" marB="109723"/>
                </a:tc>
                <a:tc>
                  <a:txBody>
                    <a:bodyPr/>
                    <a:lstStyle/>
                    <a:p>
                      <a:pPr algn="just"/>
                      <a:r>
                        <a:rPr lang="ru-RU" sz="3800" dirty="0"/>
                        <a:t>Фирма</a:t>
                      </a:r>
                      <a:r>
                        <a:rPr lang="ru-RU" sz="3800" baseline="0" dirty="0"/>
                        <a:t> существует за счет заказов и (или) ресурсов, предоставляемых властью, а также получает преимущества от представителей власти</a:t>
                      </a:r>
                      <a:endParaRPr lang="ru-RU" sz="3800" dirty="0"/>
                    </a:p>
                  </a:txBody>
                  <a:tcPr marL="219445" marR="219445" marT="109723" marB="109723"/>
                </a:tc>
                <a:extLst>
                  <a:ext uri="{0D108BD9-81ED-4DB2-BD59-A6C34878D82A}">
                    <a16:rowId xmlns:a16="http://schemas.microsoft.com/office/drawing/2014/main" val="526066224"/>
                  </a:ext>
                </a:extLst>
              </a:tr>
              <a:tr h="1491109">
                <a:tc>
                  <a:txBody>
                    <a:bodyPr/>
                    <a:lstStyle/>
                    <a:p>
                      <a:r>
                        <a:rPr lang="ru-RU" sz="3800" baseline="0" dirty="0"/>
                        <a:t>Связанные заказами</a:t>
                      </a:r>
                      <a:endParaRPr lang="ru-RU" sz="3800" dirty="0"/>
                    </a:p>
                  </a:txBody>
                  <a:tcPr marL="219445" marR="219445" marT="109723" marB="109723"/>
                </a:tc>
                <a:tc>
                  <a:txBody>
                    <a:bodyPr/>
                    <a:lstStyle/>
                    <a:p>
                      <a:pPr algn="just"/>
                      <a:r>
                        <a:rPr lang="ru-RU" sz="3800" dirty="0"/>
                        <a:t>Фирма существует за счет</a:t>
                      </a:r>
                      <a:r>
                        <a:rPr lang="ru-RU" sz="3800" baseline="0" dirty="0"/>
                        <a:t> заказов и (или) ресурсов от власти</a:t>
                      </a:r>
                      <a:endParaRPr lang="ru-RU" sz="3800" dirty="0"/>
                    </a:p>
                  </a:txBody>
                  <a:tcPr marL="219445" marR="219445" marT="109723" marB="109723"/>
                </a:tc>
                <a:extLst>
                  <a:ext uri="{0D108BD9-81ED-4DB2-BD59-A6C34878D82A}">
                    <a16:rowId xmlns:a16="http://schemas.microsoft.com/office/drawing/2014/main" val="2684105730"/>
                  </a:ext>
                </a:extLst>
              </a:tr>
              <a:tr h="1491109">
                <a:tc>
                  <a:txBody>
                    <a:bodyPr/>
                    <a:lstStyle/>
                    <a:p>
                      <a:r>
                        <a:rPr lang="ru-RU" sz="3800" dirty="0"/>
                        <a:t>Связанные льготами</a:t>
                      </a:r>
                    </a:p>
                  </a:txBody>
                  <a:tcPr marL="219445" marR="219445" marT="109723" marB="109723"/>
                </a:tc>
                <a:tc>
                  <a:txBody>
                    <a:bodyPr/>
                    <a:lstStyle/>
                    <a:p>
                      <a:pPr algn="just"/>
                      <a:r>
                        <a:rPr lang="ru-RU" sz="3800" dirty="0"/>
                        <a:t>Фирма практически</a:t>
                      </a:r>
                      <a:r>
                        <a:rPr lang="ru-RU" sz="3800" baseline="0" dirty="0"/>
                        <a:t> не пользуется заказами и ресурсами от власти, но имеет преференции и льготы</a:t>
                      </a:r>
                      <a:endParaRPr lang="ru-RU" sz="3800" dirty="0"/>
                    </a:p>
                  </a:txBody>
                  <a:tcPr marL="219445" marR="219445" marT="109723" marB="109723"/>
                </a:tc>
                <a:extLst>
                  <a:ext uri="{0D108BD9-81ED-4DB2-BD59-A6C34878D82A}">
                    <a16:rowId xmlns:a16="http://schemas.microsoft.com/office/drawing/2014/main" val="862455966"/>
                  </a:ext>
                </a:extLst>
              </a:tr>
              <a:tr h="1491109">
                <a:tc>
                  <a:txBody>
                    <a:bodyPr/>
                    <a:lstStyle/>
                    <a:p>
                      <a:r>
                        <a:rPr lang="ru-RU" sz="3800" dirty="0"/>
                        <a:t>Независимые</a:t>
                      </a:r>
                    </a:p>
                  </a:txBody>
                  <a:tcPr marL="219445" marR="219445" marT="109723" marB="109723"/>
                </a:tc>
                <a:tc>
                  <a:txBody>
                    <a:bodyPr/>
                    <a:lstStyle/>
                    <a:p>
                      <a:pPr algn="just"/>
                      <a:r>
                        <a:rPr lang="ru-RU" sz="3800" dirty="0"/>
                        <a:t>Не пользуются</a:t>
                      </a:r>
                      <a:r>
                        <a:rPr lang="ru-RU" sz="3800" baseline="0" dirty="0"/>
                        <a:t> заказами и не имеют преимуществ</a:t>
                      </a:r>
                      <a:endParaRPr lang="ru-RU" sz="3800" dirty="0"/>
                    </a:p>
                  </a:txBody>
                  <a:tcPr marL="219445" marR="219445" marT="109723" marB="109723"/>
                </a:tc>
                <a:extLst>
                  <a:ext uri="{0D108BD9-81ED-4DB2-BD59-A6C34878D82A}">
                    <a16:rowId xmlns:a16="http://schemas.microsoft.com/office/drawing/2014/main" val="2600067787"/>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Захват власти и бизнеса</a:t>
            </a:r>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Текст 2"/>
          <p:cNvSpPr>
            <a:spLocks noGrp="1"/>
          </p:cNvSpPr>
          <p:nvPr>
            <p:ph type="body" sz="quarter" idx="1"/>
          </p:nvPr>
        </p:nvSpPr>
        <p:spPr>
          <a:xfrm>
            <a:off x="1390800" y="4913783"/>
            <a:ext cx="10497591" cy="7587779"/>
          </a:xfrm>
        </p:spPr>
        <p:txBody>
          <a:bodyPr/>
          <a:lstStyle/>
          <a:p>
            <a:r>
              <a:rPr lang="ru-RU" dirty="0" smtClean="0"/>
              <a:t>Зависимость бизнеса от власти тесно связана со стратегиями «захвата бизнеса» и «захвата власти».</a:t>
            </a:r>
          </a:p>
          <a:p>
            <a:r>
              <a:rPr lang="ru-RU" dirty="0" smtClean="0"/>
              <a:t>Захват власти – распространение влияния бизнесменов на государственные структуры вплоть до полного контроля. </a:t>
            </a:r>
          </a:p>
          <a:p>
            <a:r>
              <a:rPr lang="ru-RU" dirty="0" smtClean="0"/>
              <a:t>Захват бизнеса - постепенное проникновение </a:t>
            </a:r>
            <a:r>
              <a:rPr lang="ru-RU" dirty="0"/>
              <a:t>влияния представителей </a:t>
            </a:r>
            <a:r>
              <a:rPr lang="ru-RU" dirty="0" smtClean="0"/>
              <a:t>гос. </a:t>
            </a:r>
            <a:r>
              <a:rPr lang="ru-RU" dirty="0"/>
              <a:t>власти вплоть до полного контроля коммерческих структур.</a:t>
            </a:r>
          </a:p>
        </p:txBody>
      </p:sp>
      <p:sp>
        <p:nvSpPr>
          <p:cNvPr id="4" name="Рисунок 3"/>
          <p:cNvSpPr>
            <a:spLocks noGrp="1"/>
          </p:cNvSpPr>
          <p:nvPr>
            <p:ph type="pic" sz="quarter" idx="13"/>
          </p:nvPr>
        </p:nvSpPr>
        <p:spPr>
          <a:xfrm>
            <a:off x="12495608" y="3661171"/>
            <a:ext cx="10353575" cy="8840392"/>
          </a:xfrm>
        </p:spPr>
      </p:sp>
      <p:graphicFrame>
        <p:nvGraphicFramePr>
          <p:cNvPr id="2" name="Схема 1"/>
          <p:cNvGraphicFramePr/>
          <p:nvPr>
            <p:extLst>
              <p:ext uri="{D42A27DB-BD31-4B8C-83A1-F6EECF244321}">
                <p14:modId xmlns:p14="http://schemas.microsoft.com/office/powerpoint/2010/main" val="2650693304"/>
              </p:ext>
            </p:extLst>
          </p:nvPr>
        </p:nvGraphicFramePr>
        <p:xfrm>
          <a:off x="12958318" y="4432570"/>
          <a:ext cx="10216232" cy="772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1368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Чиновники-бизнесмены</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7" name="Объект 3">
            <a:extLst>
              <a:ext uri="{FF2B5EF4-FFF2-40B4-BE49-F238E27FC236}">
                <a16:creationId xmlns:a16="http://schemas.microsoft.com/office/drawing/2014/main" id="{E6F63375-6294-4C12-B42F-7CE72CB1349C}"/>
              </a:ext>
            </a:extLst>
          </p:cNvPr>
          <p:cNvGraphicFramePr>
            <a:graphicFrameLocks/>
          </p:cNvGraphicFramePr>
          <p:nvPr>
            <p:extLst>
              <p:ext uri="{D42A27DB-BD31-4B8C-83A1-F6EECF244321}">
                <p14:modId xmlns:p14="http://schemas.microsoft.com/office/powerpoint/2010/main" val="1496776992"/>
              </p:ext>
            </p:extLst>
          </p:nvPr>
        </p:nvGraphicFramePr>
        <p:xfrm>
          <a:off x="1226606" y="5056232"/>
          <a:ext cx="21947946" cy="8210379"/>
        </p:xfrm>
        <a:graphic>
          <a:graphicData uri="http://schemas.openxmlformats.org/drawingml/2006/table">
            <a:tbl>
              <a:tblPr firstRow="1" bandRow="1">
                <a:tableStyleId>{5C22544A-7EE6-4342-B048-85BDC9FD1C3A}</a:tableStyleId>
              </a:tblPr>
              <a:tblGrid>
                <a:gridCol w="7315982">
                  <a:extLst>
                    <a:ext uri="{9D8B030D-6E8A-4147-A177-3AD203B41FA5}">
                      <a16:colId xmlns:a16="http://schemas.microsoft.com/office/drawing/2014/main" val="1839396212"/>
                    </a:ext>
                  </a:extLst>
                </a:gridCol>
                <a:gridCol w="7315982">
                  <a:extLst>
                    <a:ext uri="{9D8B030D-6E8A-4147-A177-3AD203B41FA5}">
                      <a16:colId xmlns:a16="http://schemas.microsoft.com/office/drawing/2014/main" val="2979875357"/>
                    </a:ext>
                  </a:extLst>
                </a:gridCol>
                <a:gridCol w="7315982">
                  <a:extLst>
                    <a:ext uri="{9D8B030D-6E8A-4147-A177-3AD203B41FA5}">
                      <a16:colId xmlns:a16="http://schemas.microsoft.com/office/drawing/2014/main" val="1346758502"/>
                    </a:ext>
                  </a:extLst>
                </a:gridCol>
              </a:tblGrid>
              <a:tr h="3851739">
                <a:tc>
                  <a:txBody>
                    <a:bodyPr/>
                    <a:lstStyle/>
                    <a:p>
                      <a:r>
                        <a:rPr lang="ru-RU" sz="4000" dirty="0"/>
                        <a:t>Станислав</a:t>
                      </a:r>
                      <a:r>
                        <a:rPr lang="ru-RU" sz="4000" baseline="0" dirty="0"/>
                        <a:t> </a:t>
                      </a:r>
                      <a:r>
                        <a:rPr lang="ru-RU" sz="4000" baseline="0" dirty="0" smtClean="0"/>
                        <a:t>Анисимов </a:t>
                      </a:r>
                      <a:endParaRPr lang="ru-RU" sz="4000" baseline="0" dirty="0"/>
                    </a:p>
                  </a:txBody>
                  <a:tcPr/>
                </a:tc>
                <a:tc>
                  <a:txBody>
                    <a:bodyPr/>
                    <a:lstStyle/>
                    <a:p>
                      <a:r>
                        <a:rPr lang="ru-RU" sz="4000" dirty="0"/>
                        <a:t>Андрей </a:t>
                      </a:r>
                      <a:r>
                        <a:rPr lang="ru-RU" sz="4000" dirty="0" smtClean="0"/>
                        <a:t>Вавилов</a:t>
                      </a:r>
                      <a:endParaRPr lang="ru-RU" sz="4000" dirty="0"/>
                    </a:p>
                  </a:txBody>
                  <a:tcPr/>
                </a:tc>
                <a:tc>
                  <a:txBody>
                    <a:bodyPr/>
                    <a:lstStyle/>
                    <a:p>
                      <a:r>
                        <a:rPr lang="ru-RU" sz="4000" dirty="0"/>
                        <a:t>Леонид</a:t>
                      </a:r>
                      <a:r>
                        <a:rPr lang="ru-RU" sz="4000" baseline="0" dirty="0"/>
                        <a:t> </a:t>
                      </a:r>
                      <a:r>
                        <a:rPr lang="ru-RU" sz="4000" baseline="0" dirty="0" smtClean="0"/>
                        <a:t>Рейман</a:t>
                      </a:r>
                      <a:endParaRPr lang="ru-RU" sz="4000" baseline="0" dirty="0"/>
                    </a:p>
                  </a:txBody>
                  <a:tcPr/>
                </a:tc>
                <a:extLst>
                  <a:ext uri="{0D108BD9-81ED-4DB2-BD59-A6C34878D82A}">
                    <a16:rowId xmlns:a16="http://schemas.microsoft.com/office/drawing/2014/main" val="1451118129"/>
                  </a:ext>
                </a:extLst>
              </a:tr>
              <a:tr h="3851739">
                <a:tc>
                  <a:txBody>
                    <a:bodyPr/>
                    <a:lstStyle/>
                    <a:p>
                      <a:pPr marL="342900" indent="-342900">
                        <a:buFontTx/>
                        <a:buChar char="-"/>
                      </a:pPr>
                      <a:r>
                        <a:rPr lang="ru-RU" sz="3200" baseline="0" dirty="0" smtClean="0"/>
                        <a:t>Министр торговли и материальных ресурсов</a:t>
                      </a:r>
                    </a:p>
                    <a:p>
                      <a:pPr marL="342900" indent="-342900">
                        <a:buFontTx/>
                        <a:buChar char="-"/>
                      </a:pPr>
                      <a:r>
                        <a:rPr lang="ru-RU" sz="3200" b="0" i="0" u="none" strike="noStrike" cap="none" spc="0" baseline="0" dirty="0" smtClean="0">
                          <a:ln>
                            <a:noFill/>
                          </a:ln>
                          <a:solidFill>
                            <a:schemeClr val="dk1"/>
                          </a:solidFill>
                          <a:effectLst/>
                          <a:uFillTx/>
                          <a:latin typeface="+mn-lt"/>
                          <a:ea typeface="+mn-ea"/>
                          <a:cs typeface="+mn-cs"/>
                          <a:sym typeface="Helvetica Light"/>
                        </a:rPr>
                        <a:t>В сентябре 1993 года в отношении Анисимова было  возбуждено уголовное дело в связи со злоупотреблением служебным </a:t>
                      </a:r>
                      <a:r>
                        <a:rPr lang="ru-RU" sz="3200" b="0" i="0" u="none" strike="noStrike" cap="none" spc="0" baseline="0" dirty="0" smtClean="0">
                          <a:ln>
                            <a:noFill/>
                          </a:ln>
                          <a:solidFill>
                            <a:schemeClr val="dk1"/>
                          </a:solidFill>
                          <a:effectLst/>
                          <a:uFillTx/>
                          <a:latin typeface="+mn-lt"/>
                          <a:ea typeface="+mn-ea"/>
                          <a:cs typeface="+mn-cs"/>
                          <a:sym typeface="Helvetica Light"/>
                        </a:rPr>
                        <a:t>положением.</a:t>
                      </a:r>
                      <a:endParaRPr lang="ru-RU" sz="3200" dirty="0"/>
                    </a:p>
                  </a:txBody>
                  <a:tcPr/>
                </a:tc>
                <a:tc>
                  <a:txBody>
                    <a:bodyPr/>
                    <a:lstStyle/>
                    <a:p>
                      <a:r>
                        <a:rPr lang="ru-RU" sz="3200" dirty="0" smtClean="0"/>
                        <a:t>-первый заместитель министра финансов</a:t>
                      </a:r>
                    </a:p>
                    <a:p>
                      <a:pPr marL="0" marR="0" indent="0" algn="ctr" defTabSz="821531" rtl="0" eaLnBrk="1" fontAlgn="auto" latinLnBrk="0" hangingPunct="1">
                        <a:lnSpc>
                          <a:spcPct val="100000"/>
                        </a:lnSpc>
                        <a:spcBef>
                          <a:spcPts val="0"/>
                        </a:spcBef>
                        <a:spcAft>
                          <a:spcPts val="0"/>
                        </a:spcAft>
                        <a:buClrTx/>
                        <a:buSzTx/>
                        <a:buFontTx/>
                        <a:buNone/>
                        <a:tabLst/>
                        <a:defRPr/>
                      </a:pPr>
                      <a:r>
                        <a:rPr lang="ru-RU" sz="3200" b="0" i="0" u="none" strike="noStrike" cap="none" spc="0" baseline="0" dirty="0" smtClean="0">
                          <a:ln>
                            <a:noFill/>
                          </a:ln>
                          <a:solidFill>
                            <a:schemeClr val="dk1"/>
                          </a:solidFill>
                          <a:effectLst/>
                          <a:uFillTx/>
                          <a:latin typeface="+mn-lt"/>
                          <a:ea typeface="+mn-ea"/>
                          <a:cs typeface="+mn-cs"/>
                          <a:sym typeface="Helvetica Light"/>
                        </a:rPr>
                        <a:t>- Генеральная </a:t>
                      </a:r>
                      <a:r>
                        <a:rPr lang="ru-RU" sz="3200" b="0" i="0" u="none" strike="noStrike" cap="none" spc="0" baseline="0" dirty="0" smtClean="0">
                          <a:ln>
                            <a:noFill/>
                          </a:ln>
                          <a:solidFill>
                            <a:schemeClr val="dk1"/>
                          </a:solidFill>
                          <a:effectLst/>
                          <a:uFillTx/>
                          <a:latin typeface="+mn-lt"/>
                          <a:ea typeface="+mn-ea"/>
                          <a:cs typeface="+mn-cs"/>
                          <a:sym typeface="Helvetica Light"/>
                        </a:rPr>
                        <a:t>прокуратура проверяла Вавилова на причастность к хищению государственных алмазов и золота на $180 млн американской фирмой </a:t>
                      </a:r>
                      <a:r>
                        <a:rPr lang="ru-RU" sz="3200" b="0" i="0" u="none" strike="noStrike" cap="none" spc="0" baseline="0" dirty="0" err="1" smtClean="0">
                          <a:ln>
                            <a:noFill/>
                          </a:ln>
                          <a:solidFill>
                            <a:schemeClr val="dk1"/>
                          </a:solidFill>
                          <a:effectLst/>
                          <a:uFillTx/>
                          <a:latin typeface="+mn-lt"/>
                          <a:ea typeface="+mn-ea"/>
                          <a:cs typeface="+mn-cs"/>
                          <a:sym typeface="Helvetica Light"/>
                        </a:rPr>
                        <a:t>Golden</a:t>
                      </a:r>
                      <a:r>
                        <a:rPr lang="ru-RU" sz="3200" b="0" i="0" u="none" strike="noStrike" cap="none" spc="0" baseline="0" dirty="0" smtClean="0">
                          <a:ln>
                            <a:noFill/>
                          </a:ln>
                          <a:solidFill>
                            <a:schemeClr val="dk1"/>
                          </a:solidFill>
                          <a:effectLst/>
                          <a:uFillTx/>
                          <a:latin typeface="+mn-lt"/>
                          <a:ea typeface="+mn-ea"/>
                          <a:cs typeface="+mn-cs"/>
                          <a:sym typeface="Helvetica Light"/>
                        </a:rPr>
                        <a:t> ADA и расследовала незаконную передачу в управление Московской области облигаций на $656 млн.</a:t>
                      </a:r>
                    </a:p>
                    <a:p>
                      <a:endParaRPr lang="ru-RU" sz="2400" dirty="0"/>
                    </a:p>
                  </a:txBody>
                  <a:tcPr/>
                </a:tc>
                <a:tc>
                  <a:txBody>
                    <a:bodyPr/>
                    <a:lstStyle/>
                    <a:p>
                      <a:pPr marL="342900" indent="-342900">
                        <a:buFontTx/>
                        <a:buChar char="-"/>
                      </a:pPr>
                      <a:r>
                        <a:rPr lang="ru-RU" sz="3200" baseline="0" dirty="0" smtClean="0"/>
                        <a:t>Министр связи</a:t>
                      </a:r>
                    </a:p>
                    <a:p>
                      <a:pPr marL="342900" indent="-342900">
                        <a:buFontTx/>
                        <a:buChar char="-"/>
                      </a:pPr>
                      <a:r>
                        <a:rPr lang="ru-RU" sz="3200" b="0" i="0" u="none" strike="noStrike" cap="none" spc="0" baseline="0" dirty="0" smtClean="0">
                          <a:ln>
                            <a:noFill/>
                          </a:ln>
                          <a:solidFill>
                            <a:schemeClr val="dk1"/>
                          </a:solidFill>
                          <a:effectLst/>
                          <a:uFillTx/>
                          <a:latin typeface="+mn-lt"/>
                          <a:ea typeface="+mn-ea"/>
                          <a:cs typeface="+mn-cs"/>
                          <a:sym typeface="Helvetica Light"/>
                        </a:rPr>
                        <a:t>Были основания предполагать, что Рейман совмещал пост с участием в частной организации «Мегафон» в качестве </a:t>
                      </a:r>
                      <a:r>
                        <a:rPr lang="ru-RU" sz="3200" b="0" i="0" u="none" strike="noStrike" cap="none" spc="0" baseline="0" dirty="0" smtClean="0">
                          <a:ln>
                            <a:noFill/>
                          </a:ln>
                          <a:solidFill>
                            <a:schemeClr val="dk1"/>
                          </a:solidFill>
                          <a:effectLst/>
                          <a:uFillTx/>
                          <a:latin typeface="+mn-lt"/>
                          <a:ea typeface="+mn-ea"/>
                          <a:cs typeface="+mn-cs"/>
                          <a:sym typeface="Helvetica Light"/>
                        </a:rPr>
                        <a:t>акционера.</a:t>
                      </a:r>
                      <a:r>
                        <a:rPr lang="ru-RU" sz="2400" b="0" i="0" u="none" strike="noStrike" cap="none" spc="0" baseline="0" dirty="0" smtClean="0">
                          <a:ln>
                            <a:noFill/>
                          </a:ln>
                          <a:solidFill>
                            <a:schemeClr val="dk1"/>
                          </a:solidFill>
                          <a:effectLst/>
                          <a:uFillTx/>
                          <a:latin typeface="+mn-lt"/>
                          <a:ea typeface="+mn-ea"/>
                          <a:cs typeface="+mn-cs"/>
                          <a:sym typeface="Helvetica Light"/>
                        </a:rPr>
                        <a:t>.</a:t>
                      </a:r>
                      <a:endParaRPr lang="ru-RU" sz="2400" dirty="0"/>
                    </a:p>
                  </a:txBody>
                  <a:tcPr/>
                </a:tc>
                <a:extLst>
                  <a:ext uri="{0D108BD9-81ED-4DB2-BD59-A6C34878D82A}">
                    <a16:rowId xmlns:a16="http://schemas.microsoft.com/office/drawing/2014/main" val="1628266305"/>
                  </a:ext>
                </a:extLst>
              </a:tr>
            </a:tbl>
          </a:graphicData>
        </a:graphic>
      </p:graphicFrame>
      <p:pic>
        <p:nvPicPr>
          <p:cNvPr id="5122" name="Picture 2" descr="https://itexts.net/files/online_html/191782/i_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032" y="5828743"/>
            <a:ext cx="2808312" cy="2700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andaly.ru/wp-content/uploads/2015/02/1718311_201502121027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776" y="5828743"/>
            <a:ext cx="3865091" cy="289881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klerk.ru/img/pb/thumb1000x615/0e00acb28c26eae69573c7548bda26ca_compressed_v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4608" y="5828743"/>
            <a:ext cx="3888432" cy="261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384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a:t>
            </a:r>
            <a:r>
              <a:rPr lang="ru-RU" dirty="0" smtClean="0"/>
              <a:t>ВШЭ</a:t>
            </a:r>
            <a:r>
              <a:rPr dirty="0" smtClean="0"/>
              <a:t>.</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818711" y="5286013"/>
            <a:ext cx="22355839" cy="7473711"/>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endParaRPr lang="ru-RU" dirty="0"/>
          </a:p>
        </p:txBody>
      </p:sp>
      <p:sp>
        <p:nvSpPr>
          <p:cNvPr id="3" name="Текст 2"/>
          <p:cNvSpPr>
            <a:spLocks noGrp="1"/>
          </p:cNvSpPr>
          <p:nvPr>
            <p:ph type="body" sz="quarter" idx="1"/>
          </p:nvPr>
        </p:nvSpPr>
        <p:spPr>
          <a:xfrm>
            <a:off x="1462808" y="3661171"/>
            <a:ext cx="10425583" cy="8840392"/>
          </a:xfrm>
        </p:spPr>
        <p:txBody>
          <a:bodyPr>
            <a:normAutofit lnSpcReduction="10000"/>
          </a:bodyPr>
          <a:lstStyle/>
          <a:p>
            <a:pPr algn="ctr" hangingPunct="1"/>
            <a:r>
              <a:rPr lang="ru-RU" sz="4000" i="1" dirty="0"/>
              <a:t>«Уволить человека — серьезнейший вопрос. Иногда со стороны кажется, что человека надо просто метлой гнать. Но я вас уверяю, что это не всегда так... Я слишком хорошо понимаю, что в таких случаях часто имеет место сложная политическая борьба. Кому-то, может, кажется, что в кого пальцем ни ткни, можно завести какое угодно дело… А потом смотришь — реальных материалов нет. А если нет, значит человек невиновен</a:t>
            </a:r>
            <a:r>
              <a:rPr lang="ru-RU" sz="4000" i="1" dirty="0" smtClean="0"/>
              <a:t>».</a:t>
            </a:r>
          </a:p>
          <a:p>
            <a:pPr marL="0" indent="0" hangingPunct="1">
              <a:buNone/>
            </a:pPr>
            <a:r>
              <a:rPr lang="ru-RU" sz="3200" i="1" dirty="0" smtClean="0"/>
              <a:t>Путин </a:t>
            </a:r>
            <a:r>
              <a:rPr lang="ru-RU" sz="3200" i="1" dirty="0"/>
              <a:t>В.В.</a:t>
            </a:r>
          </a:p>
        </p:txBody>
      </p:sp>
      <p:pic>
        <p:nvPicPr>
          <p:cNvPr id="2050" name="Picture 2" descr="https://islamnews.ru/wp-content/uploads/2015/12/foto31.jp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734" r="12734"/>
          <a:stretch>
            <a:fillRect/>
          </a:stretch>
        </p:blipFill>
        <p:spPr bwMode="auto">
          <a:xfrm>
            <a:off x="12495213" y="3660775"/>
            <a:ext cx="10679112" cy="8840788"/>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689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Экономика РОЗ</a:t>
            </a:r>
            <a:endParaRPr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3"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smtClean="0"/>
              <a:t>Проектно-учебная </a:t>
            </a:r>
            <a:r>
              <a:rPr lang="ru-RU" dirty="0"/>
              <a:t>лаборатория антикоррупционной политики НИУ ВШЭ</a:t>
            </a:r>
          </a:p>
          <a:p>
            <a:r>
              <a:rPr dirty="0" smtClean="0"/>
              <a:t>.</a:t>
            </a:r>
            <a:endParaRPr dirty="0"/>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Таблица 7">
            <a:extLst>
              <a:ext uri="{FF2B5EF4-FFF2-40B4-BE49-F238E27FC236}">
                <a16:creationId xmlns:a16="http://schemas.microsoft.com/office/drawing/2014/main" id="{A80DBCCA-8F38-48F1-8FAB-061D2EFB9807}"/>
              </a:ext>
            </a:extLst>
          </p:cNvPr>
          <p:cNvGraphicFramePr>
            <a:graphicFrameLocks noGrp="1"/>
          </p:cNvGraphicFramePr>
          <p:nvPr>
            <p:extLst>
              <p:ext uri="{D42A27DB-BD31-4B8C-83A1-F6EECF244321}">
                <p14:modId xmlns:p14="http://schemas.microsoft.com/office/powerpoint/2010/main" val="2813154663"/>
              </p:ext>
            </p:extLst>
          </p:nvPr>
        </p:nvGraphicFramePr>
        <p:xfrm>
          <a:off x="1226607" y="5268507"/>
          <a:ext cx="20686473" cy="7746394"/>
        </p:xfrm>
        <a:graphic>
          <a:graphicData uri="http://schemas.openxmlformats.org/drawingml/2006/table">
            <a:tbl>
              <a:tblPr firstRow="1" bandRow="1">
                <a:tableStyleId>{5C22544A-7EE6-4342-B048-85BDC9FD1C3A}</a:tableStyleId>
              </a:tblPr>
              <a:tblGrid>
                <a:gridCol w="6895491">
                  <a:extLst>
                    <a:ext uri="{9D8B030D-6E8A-4147-A177-3AD203B41FA5}">
                      <a16:colId xmlns:a16="http://schemas.microsoft.com/office/drawing/2014/main" val="2966283367"/>
                    </a:ext>
                  </a:extLst>
                </a:gridCol>
                <a:gridCol w="6895491">
                  <a:extLst>
                    <a:ext uri="{9D8B030D-6E8A-4147-A177-3AD203B41FA5}">
                      <a16:colId xmlns:a16="http://schemas.microsoft.com/office/drawing/2014/main" val="3871559152"/>
                    </a:ext>
                  </a:extLst>
                </a:gridCol>
                <a:gridCol w="6895491">
                  <a:extLst>
                    <a:ext uri="{9D8B030D-6E8A-4147-A177-3AD203B41FA5}">
                      <a16:colId xmlns:a16="http://schemas.microsoft.com/office/drawing/2014/main" val="444179665"/>
                    </a:ext>
                  </a:extLst>
                </a:gridCol>
              </a:tblGrid>
              <a:tr h="1054737">
                <a:tc>
                  <a:txBody>
                    <a:bodyPr/>
                    <a:lstStyle/>
                    <a:p>
                      <a:r>
                        <a:rPr lang="ru-RU" sz="6100" dirty="0"/>
                        <a:t>Распил   </a:t>
                      </a:r>
                    </a:p>
                  </a:txBody>
                  <a:tcPr marL="233327" marR="233327" marT="116663" marB="116663"/>
                </a:tc>
                <a:tc>
                  <a:txBody>
                    <a:bodyPr/>
                    <a:lstStyle/>
                    <a:p>
                      <a:pPr algn="ctr"/>
                      <a:r>
                        <a:rPr lang="ru-RU" sz="6100" dirty="0"/>
                        <a:t>Откат</a:t>
                      </a:r>
                    </a:p>
                  </a:txBody>
                  <a:tcPr marL="233327" marR="233327" marT="116663" marB="116663"/>
                </a:tc>
                <a:tc>
                  <a:txBody>
                    <a:bodyPr/>
                    <a:lstStyle/>
                    <a:p>
                      <a:pPr algn="just"/>
                      <a:r>
                        <a:rPr lang="ru-RU" sz="6100" dirty="0"/>
                        <a:t>Занос</a:t>
                      </a:r>
                    </a:p>
                  </a:txBody>
                  <a:tcPr marL="233327" marR="233327" marT="116663" marB="116663"/>
                </a:tc>
                <a:extLst>
                  <a:ext uri="{0D108BD9-81ED-4DB2-BD59-A6C34878D82A}">
                    <a16:rowId xmlns:a16="http://schemas.microsoft.com/office/drawing/2014/main" val="812624598"/>
                  </a:ext>
                </a:extLst>
              </a:tr>
              <a:tr h="6583428">
                <a:tc>
                  <a:txBody>
                    <a:bodyPr/>
                    <a:lstStyle/>
                    <a:p>
                      <a:pPr lvl="0" algn="just"/>
                      <a:r>
                        <a:rPr lang="ru-RU" sz="4000" b="0" i="0" u="none" strike="noStrike" cap="none" spc="0" baseline="0" dirty="0" smtClean="0">
                          <a:ln>
                            <a:noFill/>
                          </a:ln>
                          <a:solidFill>
                            <a:schemeClr val="dk1"/>
                          </a:solidFill>
                          <a:effectLst/>
                          <a:uFillTx/>
                          <a:latin typeface="+mn-lt"/>
                          <a:ea typeface="+mn-ea"/>
                          <a:cs typeface="+mn-cs"/>
                          <a:sym typeface="Helvetica Light"/>
                        </a:rPr>
                        <a:t>неофициальное название коррупционной практики, обозначающее передел должностными лицами неучтенных средств в процессе работы над тем или иным проектом. В 2010 году был запущен проект, вдохновленный этим понятием – «</a:t>
                      </a:r>
                      <a:r>
                        <a:rPr lang="ru-RU" sz="4000" b="0" i="0" u="none" strike="noStrike" cap="none" spc="0" baseline="0" dirty="0" err="1" smtClean="0">
                          <a:ln>
                            <a:noFill/>
                          </a:ln>
                          <a:solidFill>
                            <a:schemeClr val="dk1"/>
                          </a:solidFill>
                          <a:effectLst/>
                          <a:uFillTx/>
                          <a:latin typeface="+mn-lt"/>
                          <a:ea typeface="+mn-ea"/>
                          <a:cs typeface="+mn-cs"/>
                          <a:sym typeface="Helvetica Light"/>
                        </a:rPr>
                        <a:t>РосПил</a:t>
                      </a:r>
                      <a:r>
                        <a:rPr lang="ru-RU" sz="4000" b="0" i="0" u="none" strike="noStrike" cap="none" spc="0" baseline="0" dirty="0" smtClean="0">
                          <a:ln>
                            <a:noFill/>
                          </a:ln>
                          <a:solidFill>
                            <a:schemeClr val="dk1"/>
                          </a:solidFill>
                          <a:effectLst/>
                          <a:uFillTx/>
                          <a:latin typeface="+mn-lt"/>
                          <a:ea typeface="+mn-ea"/>
                          <a:cs typeface="+mn-cs"/>
                          <a:sym typeface="Helvetica Light"/>
                        </a:rPr>
                        <a:t>» </a:t>
                      </a:r>
                      <a:endParaRPr lang="ru-RU" sz="4000" b="0" i="0" u="none" strike="noStrike" cap="none" spc="0" baseline="0" dirty="0">
                        <a:ln>
                          <a:noFill/>
                        </a:ln>
                        <a:solidFill>
                          <a:schemeClr val="dk1"/>
                        </a:solidFill>
                        <a:effectLst/>
                        <a:uFillTx/>
                        <a:latin typeface="+mn-lt"/>
                        <a:ea typeface="+mn-ea"/>
                        <a:cs typeface="+mn-cs"/>
                        <a:sym typeface="Helvetica Light"/>
                      </a:endParaRPr>
                    </a:p>
                  </a:txBody>
                  <a:tcPr marL="233327" marR="233327" marT="116663" marB="116663"/>
                </a:tc>
                <a:tc>
                  <a:txBody>
                    <a:bodyPr/>
                    <a:lstStyle/>
                    <a:p>
                      <a:pPr marL="0" marR="0" lvl="0" indent="0" algn="just" defTabSz="821531" rtl="0" eaLnBrk="1" fontAlgn="auto" latinLnBrk="0" hangingPunct="1">
                        <a:lnSpc>
                          <a:spcPct val="100000"/>
                        </a:lnSpc>
                        <a:spcBef>
                          <a:spcPts val="0"/>
                        </a:spcBef>
                        <a:spcAft>
                          <a:spcPts val="0"/>
                        </a:spcAft>
                        <a:buClrTx/>
                        <a:buSzTx/>
                        <a:buFontTx/>
                        <a:buNone/>
                        <a:tabLst/>
                        <a:defRPr/>
                      </a:pPr>
                      <a:r>
                        <a:rPr lang="ru-RU" sz="3600" b="0" i="0" u="none" strike="noStrike" cap="none" spc="0" baseline="0" dirty="0" smtClean="0">
                          <a:ln>
                            <a:noFill/>
                          </a:ln>
                          <a:solidFill>
                            <a:schemeClr val="dk1"/>
                          </a:solidFill>
                          <a:effectLst/>
                          <a:uFillTx/>
                          <a:latin typeface="+mn-lt"/>
                          <a:ea typeface="+mn-ea"/>
                          <a:cs typeface="+mn-cs"/>
                          <a:sym typeface="Helvetica Light"/>
                        </a:rPr>
                        <a:t>неофициальное название коррупционной практики, обозначающее преднамеренное завышение цены контракта с целью передачи заказчику (чиновнику) разницы в знак благодарности от исполнителя, либо с целью дележа неучтенных средств между заказчиком и исполнителем.</a:t>
                      </a:r>
                      <a:r>
                        <a:rPr lang="ru-RU" sz="4000" b="0" i="0" u="none" strike="noStrike" cap="none" spc="0" baseline="0" dirty="0" smtClean="0">
                          <a:ln>
                            <a:noFill/>
                          </a:ln>
                          <a:solidFill>
                            <a:schemeClr val="dk1"/>
                          </a:solidFill>
                          <a:effectLst/>
                          <a:uFillTx/>
                          <a:latin typeface="+mn-lt"/>
                          <a:ea typeface="+mn-ea"/>
                          <a:cs typeface="+mn-cs"/>
                          <a:sym typeface="Helvetica Light"/>
                        </a:rPr>
                        <a:t> </a:t>
                      </a:r>
                    </a:p>
                    <a:p>
                      <a:pPr algn="just"/>
                      <a:endParaRPr lang="ru-RU" sz="6100" dirty="0"/>
                    </a:p>
                  </a:txBody>
                  <a:tcPr marL="233327" marR="233327" marT="116663" marB="116663"/>
                </a:tc>
                <a:tc>
                  <a:txBody>
                    <a:bodyPr/>
                    <a:lstStyle/>
                    <a:p>
                      <a:pPr marL="0" marR="0" lvl="0" indent="0" algn="just" defTabSz="821531" rtl="0" eaLnBrk="1" fontAlgn="auto" latinLnBrk="0" hangingPunct="1">
                        <a:lnSpc>
                          <a:spcPct val="100000"/>
                        </a:lnSpc>
                        <a:spcBef>
                          <a:spcPts val="0"/>
                        </a:spcBef>
                        <a:spcAft>
                          <a:spcPts val="0"/>
                        </a:spcAft>
                        <a:buClrTx/>
                        <a:buSzTx/>
                        <a:buFontTx/>
                        <a:buNone/>
                        <a:tabLst/>
                        <a:defRPr/>
                      </a:pPr>
                      <a:r>
                        <a:rPr lang="ru-RU" sz="3600" b="0" i="0" u="none" strike="noStrike" cap="none" spc="0" baseline="0" dirty="0" smtClean="0">
                          <a:ln>
                            <a:noFill/>
                          </a:ln>
                          <a:solidFill>
                            <a:schemeClr val="dk1"/>
                          </a:solidFill>
                          <a:effectLst/>
                          <a:uFillTx/>
                          <a:latin typeface="+mn-lt"/>
                          <a:ea typeface="+mn-ea"/>
                          <a:cs typeface="+mn-cs"/>
                          <a:sym typeface="Helvetica Light"/>
                        </a:rPr>
                        <a:t>неофициальное название коррупционной практики, обозначающее предварительную взятку для получения того или иного контракта.</a:t>
                      </a:r>
                      <a:r>
                        <a:rPr lang="ru-RU" sz="2400" b="0" i="0" u="none" strike="noStrike" cap="none" spc="0" baseline="0" dirty="0" smtClean="0">
                          <a:ln>
                            <a:noFill/>
                          </a:ln>
                          <a:solidFill>
                            <a:schemeClr val="dk1"/>
                          </a:solidFill>
                          <a:effectLst/>
                          <a:uFillTx/>
                          <a:latin typeface="+mn-lt"/>
                          <a:ea typeface="+mn-ea"/>
                          <a:cs typeface="+mn-cs"/>
                          <a:sym typeface="Helvetica Light"/>
                        </a:rPr>
                        <a:t> </a:t>
                      </a:r>
                    </a:p>
                    <a:p>
                      <a:pPr algn="just"/>
                      <a:endParaRPr lang="ru-RU" sz="6100" dirty="0"/>
                    </a:p>
                  </a:txBody>
                  <a:tcPr marL="233327" marR="233327" marT="116663" marB="116663"/>
                </a:tc>
                <a:extLst>
                  <a:ext uri="{0D108BD9-81ED-4DB2-BD59-A6C34878D82A}">
                    <a16:rowId xmlns:a16="http://schemas.microsoft.com/office/drawing/2014/main" val="758063514"/>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a:solidFill>
                  <a:srgbClr val="253957"/>
                </a:solidFill>
                <a:sym typeface="Arial Narrow"/>
              </a:rPr>
              <a:t>Коммерческий подкуп</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757698"/>
            <a:ext cx="1136641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a:p>
            <a:r>
              <a:rPr dirty="0" smtClean="0"/>
              <a:t>.</a:t>
            </a:r>
            <a:endParaRPr dirty="0"/>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818711" y="5286013"/>
            <a:ext cx="22355839" cy="7473711"/>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r>
              <a:rPr lang="ru-RU" dirty="0"/>
              <a:t>Экономическое преступление, предусмотренное ст. 204 УК РФ; направлено против интересов службы в коммерческой или иной организации и состоит в незаконной передаче лицу, выполняющему в ней управленческие функции (а равно в получении таким лицом) денег, ценных бумаг, иного имущества, а равно незаконное оказание ему услуг имущественного характера за действия (бездействие) в интересах дающего в связи с занимаемым этим лицом служебным положением. </a:t>
            </a:r>
          </a:p>
          <a:p>
            <a:pPr hangingPunct="1"/>
            <a:endParaRPr lang="ru-RU"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8" y="2972786"/>
            <a:ext cx="2149571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200" b="1" cap="all" dirty="0" smtClean="0">
                <a:solidFill>
                  <a:srgbClr val="253957"/>
                </a:solidFill>
                <a:sym typeface="Arial Narrow"/>
              </a:rPr>
              <a:t>Злоупотребления в закупочной системе</a:t>
            </a:r>
            <a:endParaRPr sz="5400"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Проектно-учебная лаборатория антикоррупционной политики НИУ ВШЭ</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Объект 2">
            <a:extLst>
              <a:ext uri="{FF2B5EF4-FFF2-40B4-BE49-F238E27FC236}">
                <a16:creationId xmlns:a16="http://schemas.microsoft.com/office/drawing/2014/main" id="{47EFAB67-519A-406E-82F3-D168CBD44802}"/>
              </a:ext>
            </a:extLst>
          </p:cNvPr>
          <p:cNvSpPr txBox="1">
            <a:spLocks/>
          </p:cNvSpPr>
          <p:nvPr/>
        </p:nvSpPr>
        <p:spPr>
          <a:xfrm>
            <a:off x="818711" y="5286013"/>
            <a:ext cx="22355839" cy="7473711"/>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endParaRPr lang="ru-RU" dirty="0"/>
          </a:p>
        </p:txBody>
      </p:sp>
      <p:graphicFrame>
        <p:nvGraphicFramePr>
          <p:cNvPr id="2" name="Схема 1"/>
          <p:cNvGraphicFramePr/>
          <p:nvPr>
            <p:extLst>
              <p:ext uri="{D42A27DB-BD31-4B8C-83A1-F6EECF244321}">
                <p14:modId xmlns:p14="http://schemas.microsoft.com/office/powerpoint/2010/main" val="1818067093"/>
              </p:ext>
            </p:extLst>
          </p:nvPr>
        </p:nvGraphicFramePr>
        <p:xfrm>
          <a:off x="1534817" y="4527415"/>
          <a:ext cx="21170342" cy="801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41382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818</TotalTime>
  <Words>1253</Words>
  <Application>Microsoft Office PowerPoint</Application>
  <PresentationFormat>Произвольный</PresentationFormat>
  <Paragraphs>195</Paragraphs>
  <Slides>23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Arial Narrow</vt:lpstr>
      <vt:lpstr>Calibri</vt:lpstr>
      <vt:lpstr>Helvetica</vt:lpstr>
      <vt:lpstr>Helvetica Light</vt:lpstr>
      <vt:lpstr>Helvetica Neue</vt:lpstr>
      <vt:lpstr>Symbol</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 Макарова</cp:lastModifiedBy>
  <cp:revision>36</cp:revision>
  <dcterms:modified xsi:type="dcterms:W3CDTF">2019-06-03T18:58:08Z</dcterms:modified>
</cp:coreProperties>
</file>